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700000" cy="6007100"/>
  <p:notesSz cx="12700000" cy="6007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126" y="48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52500" y="1862201"/>
            <a:ext cx="10795000" cy="126149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05000" y="3363976"/>
            <a:ext cx="8890000" cy="1501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35000" y="1381633"/>
            <a:ext cx="5524500" cy="39646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40500" y="1381633"/>
            <a:ext cx="5524500" cy="39646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700000" cy="6003290"/>
          </a:xfrm>
          <a:custGeom>
            <a:avLst/>
            <a:gdLst/>
            <a:ahLst/>
            <a:cxnLst/>
            <a:rect l="l" t="t" r="r" b="b"/>
            <a:pathLst>
              <a:path w="12700000" h="6003290">
                <a:moveTo>
                  <a:pt x="12700000" y="0"/>
                </a:moveTo>
                <a:lnTo>
                  <a:pt x="0" y="0"/>
                </a:lnTo>
                <a:lnTo>
                  <a:pt x="0" y="6002959"/>
                </a:lnTo>
                <a:lnTo>
                  <a:pt x="12700000" y="6002959"/>
                </a:lnTo>
                <a:lnTo>
                  <a:pt x="12700000" y="0"/>
                </a:lnTo>
                <a:close/>
              </a:path>
            </a:pathLst>
          </a:custGeom>
          <a:solidFill>
            <a:srgbClr val="FFF7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1655225" y="253333"/>
            <a:ext cx="1045210" cy="1802130"/>
          </a:xfrm>
          <a:custGeom>
            <a:avLst/>
            <a:gdLst/>
            <a:ahLst/>
            <a:cxnLst/>
            <a:rect l="l" t="t" r="r" b="b"/>
            <a:pathLst>
              <a:path w="1045209" h="1802130">
                <a:moveTo>
                  <a:pt x="900887" y="0"/>
                </a:moveTo>
                <a:lnTo>
                  <a:pt x="853041" y="1248"/>
                </a:lnTo>
                <a:lnTo>
                  <a:pt x="805847" y="4953"/>
                </a:lnTo>
                <a:lnTo>
                  <a:pt x="759364" y="11051"/>
                </a:lnTo>
                <a:lnTo>
                  <a:pt x="713657" y="19481"/>
                </a:lnTo>
                <a:lnTo>
                  <a:pt x="668787" y="30180"/>
                </a:lnTo>
                <a:lnTo>
                  <a:pt x="624817" y="43087"/>
                </a:lnTo>
                <a:lnTo>
                  <a:pt x="581808" y="58137"/>
                </a:lnTo>
                <a:lnTo>
                  <a:pt x="539823" y="75270"/>
                </a:lnTo>
                <a:lnTo>
                  <a:pt x="498925" y="94424"/>
                </a:lnTo>
                <a:lnTo>
                  <a:pt x="459175" y="115535"/>
                </a:lnTo>
                <a:lnTo>
                  <a:pt x="420636" y="138542"/>
                </a:lnTo>
                <a:lnTo>
                  <a:pt x="383370" y="163382"/>
                </a:lnTo>
                <a:lnTo>
                  <a:pt x="347439" y="189993"/>
                </a:lnTo>
                <a:lnTo>
                  <a:pt x="312906" y="218313"/>
                </a:lnTo>
                <a:lnTo>
                  <a:pt x="279832" y="248280"/>
                </a:lnTo>
                <a:lnTo>
                  <a:pt x="248281" y="279831"/>
                </a:lnTo>
                <a:lnTo>
                  <a:pt x="218314" y="312904"/>
                </a:lnTo>
                <a:lnTo>
                  <a:pt x="189994" y="347436"/>
                </a:lnTo>
                <a:lnTo>
                  <a:pt x="163382" y="383367"/>
                </a:lnTo>
                <a:lnTo>
                  <a:pt x="138542" y="420632"/>
                </a:lnTo>
                <a:lnTo>
                  <a:pt x="115535" y="459171"/>
                </a:lnTo>
                <a:lnTo>
                  <a:pt x="94424" y="498920"/>
                </a:lnTo>
                <a:lnTo>
                  <a:pt x="75271" y="539818"/>
                </a:lnTo>
                <a:lnTo>
                  <a:pt x="58137" y="581802"/>
                </a:lnTo>
                <a:lnTo>
                  <a:pt x="43087" y="624810"/>
                </a:lnTo>
                <a:lnTo>
                  <a:pt x="30181" y="668780"/>
                </a:lnTo>
                <a:lnTo>
                  <a:pt x="19481" y="713649"/>
                </a:lnTo>
                <a:lnTo>
                  <a:pt x="11051" y="759355"/>
                </a:lnTo>
                <a:lnTo>
                  <a:pt x="4953" y="805836"/>
                </a:lnTo>
                <a:lnTo>
                  <a:pt x="1248" y="853030"/>
                </a:lnTo>
                <a:lnTo>
                  <a:pt x="0" y="900874"/>
                </a:lnTo>
                <a:lnTo>
                  <a:pt x="1248" y="948719"/>
                </a:lnTo>
                <a:lnTo>
                  <a:pt x="4953" y="995914"/>
                </a:lnTo>
                <a:lnTo>
                  <a:pt x="11051" y="1042396"/>
                </a:lnTo>
                <a:lnTo>
                  <a:pt x="19481" y="1088104"/>
                </a:lnTo>
                <a:lnTo>
                  <a:pt x="30181" y="1132974"/>
                </a:lnTo>
                <a:lnTo>
                  <a:pt x="43087" y="1176944"/>
                </a:lnTo>
                <a:lnTo>
                  <a:pt x="58137" y="1219953"/>
                </a:lnTo>
                <a:lnTo>
                  <a:pt x="75271" y="1261937"/>
                </a:lnTo>
                <a:lnTo>
                  <a:pt x="94424" y="1302836"/>
                </a:lnTo>
                <a:lnTo>
                  <a:pt x="115569" y="1342643"/>
                </a:lnTo>
                <a:lnTo>
                  <a:pt x="138542" y="1381125"/>
                </a:lnTo>
                <a:lnTo>
                  <a:pt x="163382" y="1418391"/>
                </a:lnTo>
                <a:lnTo>
                  <a:pt x="189994" y="1454322"/>
                </a:lnTo>
                <a:lnTo>
                  <a:pt x="218314" y="1488855"/>
                </a:lnTo>
                <a:lnTo>
                  <a:pt x="248281" y="1521928"/>
                </a:lnTo>
                <a:lnTo>
                  <a:pt x="279832" y="1553480"/>
                </a:lnTo>
                <a:lnTo>
                  <a:pt x="312906" y="1583446"/>
                </a:lnTo>
                <a:lnTo>
                  <a:pt x="347439" y="1611767"/>
                </a:lnTo>
                <a:lnTo>
                  <a:pt x="383370" y="1638378"/>
                </a:lnTo>
                <a:lnTo>
                  <a:pt x="420636" y="1663219"/>
                </a:lnTo>
                <a:lnTo>
                  <a:pt x="459175" y="1686225"/>
                </a:lnTo>
                <a:lnTo>
                  <a:pt x="498925" y="1707337"/>
                </a:lnTo>
                <a:lnTo>
                  <a:pt x="539823" y="1726490"/>
                </a:lnTo>
                <a:lnTo>
                  <a:pt x="581808" y="1743623"/>
                </a:lnTo>
                <a:lnTo>
                  <a:pt x="624817" y="1758674"/>
                </a:lnTo>
                <a:lnTo>
                  <a:pt x="668787" y="1771580"/>
                </a:lnTo>
                <a:lnTo>
                  <a:pt x="713657" y="1782279"/>
                </a:lnTo>
                <a:lnTo>
                  <a:pt x="759364" y="1790709"/>
                </a:lnTo>
                <a:lnTo>
                  <a:pt x="805847" y="1796808"/>
                </a:lnTo>
                <a:lnTo>
                  <a:pt x="853041" y="1800512"/>
                </a:lnTo>
                <a:lnTo>
                  <a:pt x="900887" y="1801761"/>
                </a:lnTo>
                <a:lnTo>
                  <a:pt x="948732" y="1800512"/>
                </a:lnTo>
                <a:lnTo>
                  <a:pt x="995927" y="1796808"/>
                </a:lnTo>
                <a:lnTo>
                  <a:pt x="1042409" y="1790709"/>
                </a:lnTo>
                <a:lnTo>
                  <a:pt x="1044774" y="1790273"/>
                </a:lnTo>
                <a:lnTo>
                  <a:pt x="1044774" y="1412493"/>
                </a:lnTo>
                <a:lnTo>
                  <a:pt x="900887" y="1412493"/>
                </a:lnTo>
                <a:lnTo>
                  <a:pt x="854319" y="1410403"/>
                </a:lnTo>
                <a:lnTo>
                  <a:pt x="808922" y="1404251"/>
                </a:lnTo>
                <a:lnTo>
                  <a:pt x="764877" y="1394218"/>
                </a:lnTo>
                <a:lnTo>
                  <a:pt x="722365" y="1380486"/>
                </a:lnTo>
                <a:lnTo>
                  <a:pt x="681566" y="1363234"/>
                </a:lnTo>
                <a:lnTo>
                  <a:pt x="642573" y="1342586"/>
                </a:lnTo>
                <a:lnTo>
                  <a:pt x="605831" y="1318894"/>
                </a:lnTo>
                <a:lnTo>
                  <a:pt x="571256" y="1292168"/>
                </a:lnTo>
                <a:lnTo>
                  <a:pt x="539116" y="1262645"/>
                </a:lnTo>
                <a:lnTo>
                  <a:pt x="509593" y="1230505"/>
                </a:lnTo>
                <a:lnTo>
                  <a:pt x="482866" y="1195930"/>
                </a:lnTo>
                <a:lnTo>
                  <a:pt x="459118" y="1159099"/>
                </a:lnTo>
                <a:lnTo>
                  <a:pt x="438527" y="1120194"/>
                </a:lnTo>
                <a:lnTo>
                  <a:pt x="421275" y="1079396"/>
                </a:lnTo>
                <a:lnTo>
                  <a:pt x="407543" y="1036884"/>
                </a:lnTo>
                <a:lnTo>
                  <a:pt x="397510" y="992839"/>
                </a:lnTo>
                <a:lnTo>
                  <a:pt x="391358" y="947442"/>
                </a:lnTo>
                <a:lnTo>
                  <a:pt x="389267" y="900874"/>
                </a:lnTo>
                <a:lnTo>
                  <a:pt x="391358" y="854308"/>
                </a:lnTo>
                <a:lnTo>
                  <a:pt x="397510" y="808913"/>
                </a:lnTo>
                <a:lnTo>
                  <a:pt x="407543" y="764870"/>
                </a:lnTo>
                <a:lnTo>
                  <a:pt x="421275" y="722359"/>
                </a:lnTo>
                <a:lnTo>
                  <a:pt x="438527" y="681561"/>
                </a:lnTo>
                <a:lnTo>
                  <a:pt x="459118" y="642658"/>
                </a:lnTo>
                <a:lnTo>
                  <a:pt x="482866" y="605828"/>
                </a:lnTo>
                <a:lnTo>
                  <a:pt x="509593" y="571253"/>
                </a:lnTo>
                <a:lnTo>
                  <a:pt x="539116" y="539114"/>
                </a:lnTo>
                <a:lnTo>
                  <a:pt x="571256" y="509592"/>
                </a:lnTo>
                <a:lnTo>
                  <a:pt x="605831" y="482866"/>
                </a:lnTo>
                <a:lnTo>
                  <a:pt x="642661" y="459117"/>
                </a:lnTo>
                <a:lnTo>
                  <a:pt x="681566" y="438527"/>
                </a:lnTo>
                <a:lnTo>
                  <a:pt x="722365" y="421275"/>
                </a:lnTo>
                <a:lnTo>
                  <a:pt x="764877" y="407542"/>
                </a:lnTo>
                <a:lnTo>
                  <a:pt x="808922" y="397510"/>
                </a:lnTo>
                <a:lnTo>
                  <a:pt x="854319" y="391358"/>
                </a:lnTo>
                <a:lnTo>
                  <a:pt x="900887" y="389267"/>
                </a:lnTo>
                <a:lnTo>
                  <a:pt x="1044774" y="389267"/>
                </a:lnTo>
                <a:lnTo>
                  <a:pt x="1044774" y="11488"/>
                </a:lnTo>
                <a:lnTo>
                  <a:pt x="1042409" y="11051"/>
                </a:lnTo>
                <a:lnTo>
                  <a:pt x="995927" y="4953"/>
                </a:lnTo>
                <a:lnTo>
                  <a:pt x="948732" y="1248"/>
                </a:lnTo>
                <a:lnTo>
                  <a:pt x="900887" y="0"/>
                </a:lnTo>
                <a:close/>
              </a:path>
              <a:path w="1045209" h="1802130">
                <a:moveTo>
                  <a:pt x="1044774" y="1391673"/>
                </a:moveTo>
                <a:lnTo>
                  <a:pt x="1036896" y="1394218"/>
                </a:lnTo>
                <a:lnTo>
                  <a:pt x="992852" y="1404251"/>
                </a:lnTo>
                <a:lnTo>
                  <a:pt x="947455" y="1410403"/>
                </a:lnTo>
                <a:lnTo>
                  <a:pt x="900887" y="1412493"/>
                </a:lnTo>
                <a:lnTo>
                  <a:pt x="1044774" y="1412493"/>
                </a:lnTo>
                <a:lnTo>
                  <a:pt x="1044774" y="1391673"/>
                </a:lnTo>
                <a:close/>
              </a:path>
              <a:path w="1045209" h="1802130">
                <a:moveTo>
                  <a:pt x="1044774" y="389267"/>
                </a:moveTo>
                <a:lnTo>
                  <a:pt x="900887" y="389267"/>
                </a:lnTo>
                <a:lnTo>
                  <a:pt x="947455" y="391358"/>
                </a:lnTo>
                <a:lnTo>
                  <a:pt x="992852" y="397510"/>
                </a:lnTo>
                <a:lnTo>
                  <a:pt x="1036896" y="407542"/>
                </a:lnTo>
                <a:lnTo>
                  <a:pt x="1044774" y="410087"/>
                </a:lnTo>
                <a:lnTo>
                  <a:pt x="1044774" y="389267"/>
                </a:lnTo>
                <a:close/>
              </a:path>
            </a:pathLst>
          </a:custGeom>
          <a:solidFill>
            <a:srgbClr val="F8BA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3588009"/>
            <a:ext cx="1023619" cy="1772920"/>
          </a:xfrm>
          <a:custGeom>
            <a:avLst/>
            <a:gdLst/>
            <a:ahLst/>
            <a:cxnLst/>
            <a:rect l="l" t="t" r="r" b="b"/>
            <a:pathLst>
              <a:path w="1023619" h="1772920">
                <a:moveTo>
                  <a:pt x="0" y="1370230"/>
                </a:moveTo>
                <a:lnTo>
                  <a:pt x="0" y="1761565"/>
                </a:lnTo>
                <a:lnTo>
                  <a:pt x="40888" y="1767110"/>
                </a:lnTo>
                <a:lnTo>
                  <a:pt x="88823" y="1770999"/>
                </a:lnTo>
                <a:lnTo>
                  <a:pt x="137444" y="1772310"/>
                </a:lnTo>
                <a:lnTo>
                  <a:pt x="186065" y="1770999"/>
                </a:lnTo>
                <a:lnTo>
                  <a:pt x="234000" y="1767110"/>
                </a:lnTo>
                <a:lnTo>
                  <a:pt x="281182" y="1760712"/>
                </a:lnTo>
                <a:lnTo>
                  <a:pt x="327544" y="1751871"/>
                </a:lnTo>
                <a:lnTo>
                  <a:pt x="373018" y="1740655"/>
                </a:lnTo>
                <a:lnTo>
                  <a:pt x="417536" y="1727133"/>
                </a:lnTo>
                <a:lnTo>
                  <a:pt x="461032" y="1711371"/>
                </a:lnTo>
                <a:lnTo>
                  <a:pt x="503436" y="1693437"/>
                </a:lnTo>
                <a:lnTo>
                  <a:pt x="544682" y="1673398"/>
                </a:lnTo>
                <a:lnTo>
                  <a:pt x="584702" y="1651323"/>
                </a:lnTo>
                <a:lnTo>
                  <a:pt x="623429" y="1627279"/>
                </a:lnTo>
                <a:lnTo>
                  <a:pt x="660795" y="1601333"/>
                </a:lnTo>
                <a:lnTo>
                  <a:pt x="696732" y="1573552"/>
                </a:lnTo>
                <a:lnTo>
                  <a:pt x="731172" y="1544006"/>
                </a:lnTo>
                <a:lnTo>
                  <a:pt x="764049" y="1512760"/>
                </a:lnTo>
                <a:lnTo>
                  <a:pt x="795295" y="1479883"/>
                </a:lnTo>
                <a:lnTo>
                  <a:pt x="824842" y="1445442"/>
                </a:lnTo>
                <a:lnTo>
                  <a:pt x="852622" y="1409505"/>
                </a:lnTo>
                <a:lnTo>
                  <a:pt x="866579" y="1389405"/>
                </a:lnTo>
                <a:lnTo>
                  <a:pt x="137444" y="1389405"/>
                </a:lnTo>
                <a:lnTo>
                  <a:pt x="88977" y="1387101"/>
                </a:lnTo>
                <a:lnTo>
                  <a:pt x="41814" y="1380331"/>
                </a:lnTo>
                <a:lnTo>
                  <a:pt x="0" y="1370230"/>
                </a:lnTo>
                <a:close/>
              </a:path>
              <a:path w="1023619" h="1772920">
                <a:moveTo>
                  <a:pt x="866579" y="382904"/>
                </a:moveTo>
                <a:lnTo>
                  <a:pt x="137444" y="382904"/>
                </a:lnTo>
                <a:lnTo>
                  <a:pt x="185911" y="385208"/>
                </a:lnTo>
                <a:lnTo>
                  <a:pt x="233074" y="391979"/>
                </a:lnTo>
                <a:lnTo>
                  <a:pt x="278723" y="403005"/>
                </a:lnTo>
                <a:lnTo>
                  <a:pt x="322646" y="418077"/>
                </a:lnTo>
                <a:lnTo>
                  <a:pt x="364633" y="436983"/>
                </a:lnTo>
                <a:lnTo>
                  <a:pt x="404473" y="459512"/>
                </a:lnTo>
                <a:lnTo>
                  <a:pt x="441956" y="485453"/>
                </a:lnTo>
                <a:lnTo>
                  <a:pt x="476869" y="514596"/>
                </a:lnTo>
                <a:lnTo>
                  <a:pt x="509003" y="546730"/>
                </a:lnTo>
                <a:lnTo>
                  <a:pt x="538146" y="581643"/>
                </a:lnTo>
                <a:lnTo>
                  <a:pt x="564087" y="619125"/>
                </a:lnTo>
                <a:lnTo>
                  <a:pt x="586616" y="658965"/>
                </a:lnTo>
                <a:lnTo>
                  <a:pt x="605522" y="700953"/>
                </a:lnTo>
                <a:lnTo>
                  <a:pt x="620593" y="744876"/>
                </a:lnTo>
                <a:lnTo>
                  <a:pt x="631620" y="790525"/>
                </a:lnTo>
                <a:lnTo>
                  <a:pt x="638390" y="837688"/>
                </a:lnTo>
                <a:lnTo>
                  <a:pt x="640694" y="886155"/>
                </a:lnTo>
                <a:lnTo>
                  <a:pt x="638390" y="934621"/>
                </a:lnTo>
                <a:lnTo>
                  <a:pt x="631620" y="981785"/>
                </a:lnTo>
                <a:lnTo>
                  <a:pt x="620593" y="1027433"/>
                </a:lnTo>
                <a:lnTo>
                  <a:pt x="605522" y="1071357"/>
                </a:lnTo>
                <a:lnTo>
                  <a:pt x="586616" y="1113344"/>
                </a:lnTo>
                <a:lnTo>
                  <a:pt x="564087" y="1153184"/>
                </a:lnTo>
                <a:lnTo>
                  <a:pt x="538146" y="1190666"/>
                </a:lnTo>
                <a:lnTo>
                  <a:pt x="509003" y="1225580"/>
                </a:lnTo>
                <a:lnTo>
                  <a:pt x="476869" y="1257713"/>
                </a:lnTo>
                <a:lnTo>
                  <a:pt x="441956" y="1286856"/>
                </a:lnTo>
                <a:lnTo>
                  <a:pt x="404473" y="1312798"/>
                </a:lnTo>
                <a:lnTo>
                  <a:pt x="364633" y="1335327"/>
                </a:lnTo>
                <a:lnTo>
                  <a:pt x="322646" y="1354233"/>
                </a:lnTo>
                <a:lnTo>
                  <a:pt x="278723" y="1369304"/>
                </a:lnTo>
                <a:lnTo>
                  <a:pt x="233074" y="1380331"/>
                </a:lnTo>
                <a:lnTo>
                  <a:pt x="185911" y="1387101"/>
                </a:lnTo>
                <a:lnTo>
                  <a:pt x="137444" y="1389405"/>
                </a:lnTo>
                <a:lnTo>
                  <a:pt x="866579" y="1389405"/>
                </a:lnTo>
                <a:lnTo>
                  <a:pt x="902612" y="1333413"/>
                </a:lnTo>
                <a:lnTo>
                  <a:pt x="924688" y="1293393"/>
                </a:lnTo>
                <a:lnTo>
                  <a:pt x="944726" y="1252147"/>
                </a:lnTo>
                <a:lnTo>
                  <a:pt x="962660" y="1209742"/>
                </a:lnTo>
                <a:lnTo>
                  <a:pt x="978422" y="1166247"/>
                </a:lnTo>
                <a:lnTo>
                  <a:pt x="991945" y="1121729"/>
                </a:lnTo>
                <a:lnTo>
                  <a:pt x="1003160" y="1076255"/>
                </a:lnTo>
                <a:lnTo>
                  <a:pt x="1012001" y="1029893"/>
                </a:lnTo>
                <a:lnTo>
                  <a:pt x="1018399" y="982711"/>
                </a:lnTo>
                <a:lnTo>
                  <a:pt x="1022292" y="934621"/>
                </a:lnTo>
                <a:lnTo>
                  <a:pt x="1023599" y="886155"/>
                </a:lnTo>
                <a:lnTo>
                  <a:pt x="1022288" y="837534"/>
                </a:lnTo>
                <a:lnTo>
                  <a:pt x="1018399" y="789599"/>
                </a:lnTo>
                <a:lnTo>
                  <a:pt x="1012001" y="742416"/>
                </a:lnTo>
                <a:lnTo>
                  <a:pt x="1003160" y="696054"/>
                </a:lnTo>
                <a:lnTo>
                  <a:pt x="991945" y="650581"/>
                </a:lnTo>
                <a:lnTo>
                  <a:pt x="978422" y="606062"/>
                </a:lnTo>
                <a:lnTo>
                  <a:pt x="962660" y="562567"/>
                </a:lnTo>
                <a:lnTo>
                  <a:pt x="944726" y="520163"/>
                </a:lnTo>
                <a:lnTo>
                  <a:pt x="924688" y="478917"/>
                </a:lnTo>
                <a:lnTo>
                  <a:pt x="902612" y="438896"/>
                </a:lnTo>
                <a:lnTo>
                  <a:pt x="878568" y="400170"/>
                </a:lnTo>
                <a:lnTo>
                  <a:pt x="866579" y="382904"/>
                </a:lnTo>
                <a:close/>
              </a:path>
              <a:path w="1023619" h="1772920">
                <a:moveTo>
                  <a:pt x="137444" y="0"/>
                </a:moveTo>
                <a:lnTo>
                  <a:pt x="88823" y="1311"/>
                </a:lnTo>
                <a:lnTo>
                  <a:pt x="40888" y="5199"/>
                </a:lnTo>
                <a:lnTo>
                  <a:pt x="0" y="10744"/>
                </a:lnTo>
                <a:lnTo>
                  <a:pt x="0" y="402079"/>
                </a:lnTo>
                <a:lnTo>
                  <a:pt x="41814" y="391979"/>
                </a:lnTo>
                <a:lnTo>
                  <a:pt x="88977" y="385208"/>
                </a:lnTo>
                <a:lnTo>
                  <a:pt x="137444" y="382904"/>
                </a:lnTo>
                <a:lnTo>
                  <a:pt x="866579" y="382904"/>
                </a:lnTo>
                <a:lnTo>
                  <a:pt x="852622" y="362804"/>
                </a:lnTo>
                <a:lnTo>
                  <a:pt x="824842" y="326867"/>
                </a:lnTo>
                <a:lnTo>
                  <a:pt x="795295" y="292426"/>
                </a:lnTo>
                <a:lnTo>
                  <a:pt x="764049" y="259549"/>
                </a:lnTo>
                <a:lnTo>
                  <a:pt x="731172" y="228304"/>
                </a:lnTo>
                <a:lnTo>
                  <a:pt x="696732" y="198757"/>
                </a:lnTo>
                <a:lnTo>
                  <a:pt x="660795" y="170977"/>
                </a:lnTo>
                <a:lnTo>
                  <a:pt x="623429" y="145031"/>
                </a:lnTo>
                <a:lnTo>
                  <a:pt x="584702" y="120986"/>
                </a:lnTo>
                <a:lnTo>
                  <a:pt x="544682" y="98911"/>
                </a:lnTo>
                <a:lnTo>
                  <a:pt x="503436" y="78873"/>
                </a:lnTo>
                <a:lnTo>
                  <a:pt x="461032" y="60939"/>
                </a:lnTo>
                <a:lnTo>
                  <a:pt x="417536" y="45177"/>
                </a:lnTo>
                <a:lnTo>
                  <a:pt x="373018" y="31654"/>
                </a:lnTo>
                <a:lnTo>
                  <a:pt x="327544" y="20439"/>
                </a:lnTo>
                <a:lnTo>
                  <a:pt x="281182" y="11598"/>
                </a:lnTo>
                <a:lnTo>
                  <a:pt x="234000" y="5199"/>
                </a:lnTo>
                <a:lnTo>
                  <a:pt x="186065" y="1311"/>
                </a:lnTo>
                <a:lnTo>
                  <a:pt x="137444" y="0"/>
                </a:lnTo>
                <a:close/>
              </a:path>
            </a:pathLst>
          </a:custGeom>
          <a:solidFill>
            <a:srgbClr val="FFDF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092542" y="0"/>
            <a:ext cx="3598545" cy="3011805"/>
          </a:xfrm>
          <a:custGeom>
            <a:avLst/>
            <a:gdLst/>
            <a:ahLst/>
            <a:cxnLst/>
            <a:rect l="l" t="t" r="r" b="b"/>
            <a:pathLst>
              <a:path w="3598545" h="3011805">
                <a:moveTo>
                  <a:pt x="554164" y="0"/>
                </a:moveTo>
                <a:lnTo>
                  <a:pt x="527418" y="0"/>
                </a:lnTo>
                <a:lnTo>
                  <a:pt x="275412" y="252018"/>
                </a:lnTo>
                <a:lnTo>
                  <a:pt x="265049" y="268630"/>
                </a:lnTo>
                <a:lnTo>
                  <a:pt x="254901" y="285330"/>
                </a:lnTo>
                <a:lnTo>
                  <a:pt x="244957" y="302120"/>
                </a:lnTo>
                <a:lnTo>
                  <a:pt x="235204" y="318973"/>
                </a:lnTo>
                <a:lnTo>
                  <a:pt x="554164" y="0"/>
                </a:lnTo>
                <a:close/>
              </a:path>
              <a:path w="3598545" h="3011805">
                <a:moveTo>
                  <a:pt x="934250" y="12"/>
                </a:moveTo>
                <a:lnTo>
                  <a:pt x="907503" y="12"/>
                </a:lnTo>
                <a:lnTo>
                  <a:pt x="29565" y="877938"/>
                </a:lnTo>
                <a:lnTo>
                  <a:pt x="26530" y="894270"/>
                </a:lnTo>
                <a:lnTo>
                  <a:pt x="25069" y="902436"/>
                </a:lnTo>
                <a:lnTo>
                  <a:pt x="23647" y="910602"/>
                </a:lnTo>
                <a:lnTo>
                  <a:pt x="934250" y="12"/>
                </a:lnTo>
                <a:close/>
              </a:path>
              <a:path w="3598545" h="3011805">
                <a:moveTo>
                  <a:pt x="1314348" y="0"/>
                </a:moveTo>
                <a:lnTo>
                  <a:pt x="1287602" y="0"/>
                </a:lnTo>
                <a:lnTo>
                  <a:pt x="0" y="1287602"/>
                </a:lnTo>
                <a:lnTo>
                  <a:pt x="279" y="1293977"/>
                </a:lnTo>
                <a:lnTo>
                  <a:pt x="901" y="1306728"/>
                </a:lnTo>
                <a:lnTo>
                  <a:pt x="1244" y="1313103"/>
                </a:lnTo>
                <a:lnTo>
                  <a:pt x="1314348" y="0"/>
                </a:lnTo>
                <a:close/>
              </a:path>
              <a:path w="3598545" h="3011805">
                <a:moveTo>
                  <a:pt x="1694434" y="0"/>
                </a:moveTo>
                <a:lnTo>
                  <a:pt x="1667687" y="0"/>
                </a:lnTo>
                <a:lnTo>
                  <a:pt x="45478" y="1622209"/>
                </a:lnTo>
                <a:lnTo>
                  <a:pt x="47167" y="1629422"/>
                </a:lnTo>
                <a:lnTo>
                  <a:pt x="48793" y="1636661"/>
                </a:lnTo>
                <a:lnTo>
                  <a:pt x="50571" y="1643862"/>
                </a:lnTo>
                <a:lnTo>
                  <a:pt x="1694434" y="0"/>
                </a:lnTo>
                <a:close/>
              </a:path>
              <a:path w="3598545" h="3011805">
                <a:moveTo>
                  <a:pt x="2074519" y="0"/>
                </a:moveTo>
                <a:lnTo>
                  <a:pt x="2047773" y="0"/>
                </a:lnTo>
                <a:lnTo>
                  <a:pt x="138366" y="1909406"/>
                </a:lnTo>
                <a:lnTo>
                  <a:pt x="140995" y="1915693"/>
                </a:lnTo>
                <a:lnTo>
                  <a:pt x="143560" y="1921992"/>
                </a:lnTo>
                <a:lnTo>
                  <a:pt x="146278" y="1928241"/>
                </a:lnTo>
                <a:lnTo>
                  <a:pt x="2074519" y="0"/>
                </a:lnTo>
                <a:close/>
              </a:path>
              <a:path w="3598545" h="3011805">
                <a:moveTo>
                  <a:pt x="2454605" y="0"/>
                </a:moveTo>
                <a:lnTo>
                  <a:pt x="2427859" y="0"/>
                </a:lnTo>
                <a:lnTo>
                  <a:pt x="267627" y="2160232"/>
                </a:lnTo>
                <a:lnTo>
                  <a:pt x="271030" y="2165718"/>
                </a:lnTo>
                <a:lnTo>
                  <a:pt x="277977" y="2176627"/>
                </a:lnTo>
                <a:lnTo>
                  <a:pt x="2454605" y="0"/>
                </a:lnTo>
                <a:close/>
              </a:path>
              <a:path w="3598545" h="3011805">
                <a:moveTo>
                  <a:pt x="2834690" y="12"/>
                </a:moveTo>
                <a:lnTo>
                  <a:pt x="2807944" y="12"/>
                </a:lnTo>
                <a:lnTo>
                  <a:pt x="428091" y="2379865"/>
                </a:lnTo>
                <a:lnTo>
                  <a:pt x="432181" y="2384666"/>
                </a:lnTo>
                <a:lnTo>
                  <a:pt x="440524" y="2394178"/>
                </a:lnTo>
                <a:lnTo>
                  <a:pt x="2834690" y="12"/>
                </a:lnTo>
                <a:close/>
              </a:path>
              <a:path w="3598545" h="3011805">
                <a:moveTo>
                  <a:pt x="3169996" y="44792"/>
                </a:moveTo>
                <a:lnTo>
                  <a:pt x="3157563" y="30480"/>
                </a:lnTo>
                <a:lnTo>
                  <a:pt x="617194" y="2570848"/>
                </a:lnTo>
                <a:lnTo>
                  <a:pt x="631507" y="2583281"/>
                </a:lnTo>
                <a:lnTo>
                  <a:pt x="3169996" y="44792"/>
                </a:lnTo>
                <a:close/>
              </a:path>
              <a:path w="3598545" h="3011805">
                <a:moveTo>
                  <a:pt x="3330448" y="264414"/>
                </a:moveTo>
                <a:lnTo>
                  <a:pt x="3320097" y="248018"/>
                </a:lnTo>
                <a:lnTo>
                  <a:pt x="834732" y="2733383"/>
                </a:lnTo>
                <a:lnTo>
                  <a:pt x="851128" y="2743733"/>
                </a:lnTo>
                <a:lnTo>
                  <a:pt x="3330448" y="264414"/>
                </a:lnTo>
                <a:close/>
              </a:path>
              <a:path w="3598545" h="3011805">
                <a:moveTo>
                  <a:pt x="3362871" y="2105672"/>
                </a:moveTo>
                <a:lnTo>
                  <a:pt x="2692374" y="2776156"/>
                </a:lnTo>
                <a:lnTo>
                  <a:pt x="2726029" y="2756458"/>
                </a:lnTo>
                <a:lnTo>
                  <a:pt x="2759341" y="2735948"/>
                </a:lnTo>
                <a:lnTo>
                  <a:pt x="3322663" y="2172627"/>
                </a:lnTo>
                <a:lnTo>
                  <a:pt x="3343160" y="2139327"/>
                </a:lnTo>
                <a:lnTo>
                  <a:pt x="3362871" y="2105672"/>
                </a:lnTo>
                <a:close/>
              </a:path>
              <a:path w="3598545" h="3011805">
                <a:moveTo>
                  <a:pt x="3459708" y="515251"/>
                </a:moveTo>
                <a:lnTo>
                  <a:pt x="3451796" y="496417"/>
                </a:lnTo>
                <a:lnTo>
                  <a:pt x="1083119" y="2865094"/>
                </a:lnTo>
                <a:lnTo>
                  <a:pt x="1101953" y="2873006"/>
                </a:lnTo>
                <a:lnTo>
                  <a:pt x="3459708" y="515251"/>
                </a:lnTo>
                <a:close/>
              </a:path>
              <a:path w="3598545" h="3011805">
                <a:moveTo>
                  <a:pt x="3552596" y="802449"/>
                </a:moveTo>
                <a:lnTo>
                  <a:pt x="3547516" y="780783"/>
                </a:lnTo>
                <a:lnTo>
                  <a:pt x="1367497" y="2960801"/>
                </a:lnTo>
                <a:lnTo>
                  <a:pt x="1389164" y="2965881"/>
                </a:lnTo>
                <a:lnTo>
                  <a:pt x="3552596" y="802449"/>
                </a:lnTo>
                <a:close/>
              </a:path>
              <a:path w="3598545" h="3011805">
                <a:moveTo>
                  <a:pt x="3574427" y="1514043"/>
                </a:moveTo>
                <a:lnTo>
                  <a:pt x="2100757" y="2987713"/>
                </a:lnTo>
                <a:lnTo>
                  <a:pt x="2133422" y="2981795"/>
                </a:lnTo>
                <a:lnTo>
                  <a:pt x="3568509" y="1546707"/>
                </a:lnTo>
                <a:lnTo>
                  <a:pt x="3574427" y="1514043"/>
                </a:lnTo>
                <a:close/>
              </a:path>
              <a:path w="3598545" h="3011805">
                <a:moveTo>
                  <a:pt x="3598075" y="1137043"/>
                </a:moveTo>
                <a:lnTo>
                  <a:pt x="3596817" y="1111554"/>
                </a:lnTo>
                <a:lnTo>
                  <a:pt x="1698269" y="3010103"/>
                </a:lnTo>
                <a:lnTo>
                  <a:pt x="1723758" y="3011360"/>
                </a:lnTo>
                <a:lnTo>
                  <a:pt x="3598075" y="1137043"/>
                </a:lnTo>
                <a:close/>
              </a:path>
            </a:pathLst>
          </a:custGeom>
          <a:solidFill>
            <a:srgbClr val="FFE9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084096" y="4375035"/>
            <a:ext cx="2357755" cy="1628139"/>
          </a:xfrm>
          <a:custGeom>
            <a:avLst/>
            <a:gdLst/>
            <a:ahLst/>
            <a:cxnLst/>
            <a:rect l="l" t="t" r="r" b="b"/>
            <a:pathLst>
              <a:path w="2357754" h="1628139">
                <a:moveTo>
                  <a:pt x="593471" y="154114"/>
                </a:moveTo>
                <a:lnTo>
                  <a:pt x="549592" y="180467"/>
                </a:lnTo>
                <a:lnTo>
                  <a:pt x="180467" y="549592"/>
                </a:lnTo>
                <a:lnTo>
                  <a:pt x="154114" y="593471"/>
                </a:lnTo>
                <a:lnTo>
                  <a:pt x="593471" y="154114"/>
                </a:lnTo>
                <a:close/>
              </a:path>
              <a:path w="2357754" h="1628139">
                <a:moveTo>
                  <a:pt x="981138" y="15506"/>
                </a:moveTo>
                <a:lnTo>
                  <a:pt x="959739" y="19380"/>
                </a:lnTo>
                <a:lnTo>
                  <a:pt x="19380" y="959739"/>
                </a:lnTo>
                <a:lnTo>
                  <a:pt x="15494" y="981151"/>
                </a:lnTo>
                <a:lnTo>
                  <a:pt x="981138" y="15506"/>
                </a:lnTo>
                <a:close/>
              </a:path>
              <a:path w="2357754" h="1628139">
                <a:moveTo>
                  <a:pt x="1244879" y="825"/>
                </a:moveTo>
                <a:lnTo>
                  <a:pt x="1228178" y="0"/>
                </a:lnTo>
                <a:lnTo>
                  <a:pt x="0" y="1228178"/>
                </a:lnTo>
                <a:lnTo>
                  <a:pt x="825" y="1244879"/>
                </a:lnTo>
                <a:lnTo>
                  <a:pt x="1244879" y="825"/>
                </a:lnTo>
                <a:close/>
              </a:path>
              <a:path w="2357754" h="1628139">
                <a:moveTo>
                  <a:pt x="1461617" y="33147"/>
                </a:moveTo>
                <a:lnTo>
                  <a:pt x="1447419" y="29819"/>
                </a:lnTo>
                <a:lnTo>
                  <a:pt x="29806" y="1447431"/>
                </a:lnTo>
                <a:lnTo>
                  <a:pt x="33134" y="1461630"/>
                </a:lnTo>
                <a:lnTo>
                  <a:pt x="1461617" y="33147"/>
                </a:lnTo>
                <a:close/>
              </a:path>
              <a:path w="2357754" h="1628139">
                <a:moveTo>
                  <a:pt x="1647964" y="95859"/>
                </a:moveTo>
                <a:lnTo>
                  <a:pt x="1643862" y="94081"/>
                </a:lnTo>
                <a:lnTo>
                  <a:pt x="1639735" y="92405"/>
                </a:lnTo>
                <a:lnTo>
                  <a:pt x="1635620" y="90678"/>
                </a:lnTo>
                <a:lnTo>
                  <a:pt x="98361" y="1627924"/>
                </a:lnTo>
                <a:lnTo>
                  <a:pt x="115887" y="1627924"/>
                </a:lnTo>
                <a:lnTo>
                  <a:pt x="1647964" y="95859"/>
                </a:lnTo>
                <a:close/>
              </a:path>
              <a:path w="2357754" h="1628139">
                <a:moveTo>
                  <a:pt x="1810715" y="182156"/>
                </a:moveTo>
                <a:lnTo>
                  <a:pt x="1803565" y="177596"/>
                </a:lnTo>
                <a:lnTo>
                  <a:pt x="1799971" y="175374"/>
                </a:lnTo>
                <a:lnTo>
                  <a:pt x="347421" y="1627924"/>
                </a:lnTo>
                <a:lnTo>
                  <a:pt x="364947" y="1627924"/>
                </a:lnTo>
                <a:lnTo>
                  <a:pt x="1810715" y="182156"/>
                </a:lnTo>
                <a:close/>
              </a:path>
              <a:path w="2357754" h="1628139">
                <a:moveTo>
                  <a:pt x="1953272" y="288658"/>
                </a:moveTo>
                <a:lnTo>
                  <a:pt x="1950148" y="285940"/>
                </a:lnTo>
                <a:lnTo>
                  <a:pt x="1947037" y="283197"/>
                </a:lnTo>
                <a:lnTo>
                  <a:pt x="1943887" y="280517"/>
                </a:lnTo>
                <a:lnTo>
                  <a:pt x="596480" y="1627924"/>
                </a:lnTo>
                <a:lnTo>
                  <a:pt x="614006" y="1627924"/>
                </a:lnTo>
                <a:lnTo>
                  <a:pt x="1953272" y="288658"/>
                </a:lnTo>
                <a:close/>
              </a:path>
              <a:path w="2357754" h="1628139">
                <a:moveTo>
                  <a:pt x="2182317" y="557720"/>
                </a:moveTo>
                <a:lnTo>
                  <a:pt x="2180082" y="554126"/>
                </a:lnTo>
                <a:lnTo>
                  <a:pt x="2175535" y="546976"/>
                </a:lnTo>
                <a:lnTo>
                  <a:pt x="1094587" y="1627924"/>
                </a:lnTo>
                <a:lnTo>
                  <a:pt x="1112113" y="1627924"/>
                </a:lnTo>
                <a:lnTo>
                  <a:pt x="2182317" y="557720"/>
                </a:lnTo>
                <a:close/>
              </a:path>
              <a:path w="2357754" h="1628139">
                <a:moveTo>
                  <a:pt x="2357691" y="1129525"/>
                </a:moveTo>
                <a:lnTo>
                  <a:pt x="2357463" y="1123950"/>
                </a:lnTo>
                <a:lnTo>
                  <a:pt x="2357183" y="1118387"/>
                </a:lnTo>
                <a:lnTo>
                  <a:pt x="2356866" y="1112824"/>
                </a:lnTo>
                <a:lnTo>
                  <a:pt x="1841754" y="1627924"/>
                </a:lnTo>
                <a:lnTo>
                  <a:pt x="1859280" y="1627924"/>
                </a:lnTo>
                <a:lnTo>
                  <a:pt x="2357691" y="1129525"/>
                </a:lnTo>
                <a:close/>
              </a:path>
            </a:pathLst>
          </a:custGeom>
          <a:solidFill>
            <a:srgbClr val="FFDFB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174918" y="5751590"/>
            <a:ext cx="251369" cy="251369"/>
          </a:xfrm>
          <a:prstGeom prst="rect">
            <a:avLst/>
          </a:prstGeom>
        </p:spPr>
      </p:pic>
      <p:sp>
        <p:nvSpPr>
          <p:cNvPr id="22" name="bg object 22"/>
          <p:cNvSpPr/>
          <p:nvPr/>
        </p:nvSpPr>
        <p:spPr>
          <a:xfrm>
            <a:off x="8929624" y="4779454"/>
            <a:ext cx="1482725" cy="1223645"/>
          </a:xfrm>
          <a:custGeom>
            <a:avLst/>
            <a:gdLst/>
            <a:ahLst/>
            <a:cxnLst/>
            <a:rect l="l" t="t" r="r" b="b"/>
            <a:pathLst>
              <a:path w="1482725" h="1223645">
                <a:moveTo>
                  <a:pt x="1231658" y="9385"/>
                </a:moveTo>
                <a:lnTo>
                  <a:pt x="1228979" y="6235"/>
                </a:lnTo>
                <a:lnTo>
                  <a:pt x="1226235" y="3124"/>
                </a:lnTo>
                <a:lnTo>
                  <a:pt x="1223518" y="0"/>
                </a:lnTo>
                <a:lnTo>
                  <a:pt x="0" y="1223505"/>
                </a:lnTo>
                <a:lnTo>
                  <a:pt x="17526" y="1223505"/>
                </a:lnTo>
                <a:lnTo>
                  <a:pt x="1231658" y="9385"/>
                </a:lnTo>
                <a:close/>
              </a:path>
              <a:path w="1482725" h="1223645">
                <a:moveTo>
                  <a:pt x="1421498" y="317665"/>
                </a:moveTo>
                <a:lnTo>
                  <a:pt x="1419771" y="313550"/>
                </a:lnTo>
                <a:lnTo>
                  <a:pt x="1418094" y="309422"/>
                </a:lnTo>
                <a:lnTo>
                  <a:pt x="1416316" y="305320"/>
                </a:lnTo>
                <a:lnTo>
                  <a:pt x="498119" y="1223505"/>
                </a:lnTo>
                <a:lnTo>
                  <a:pt x="515645" y="1223505"/>
                </a:lnTo>
                <a:lnTo>
                  <a:pt x="1421498" y="317665"/>
                </a:lnTo>
                <a:close/>
              </a:path>
              <a:path w="1482725" h="1223645">
                <a:moveTo>
                  <a:pt x="1482356" y="505853"/>
                </a:moveTo>
                <a:lnTo>
                  <a:pt x="1481251" y="501116"/>
                </a:lnTo>
                <a:lnTo>
                  <a:pt x="1480185" y="496379"/>
                </a:lnTo>
                <a:lnTo>
                  <a:pt x="1479029" y="491655"/>
                </a:lnTo>
                <a:lnTo>
                  <a:pt x="747179" y="1223505"/>
                </a:lnTo>
                <a:lnTo>
                  <a:pt x="764705" y="1223505"/>
                </a:lnTo>
                <a:lnTo>
                  <a:pt x="1482356" y="505853"/>
                </a:lnTo>
                <a:close/>
              </a:path>
            </a:pathLst>
          </a:custGeom>
          <a:solidFill>
            <a:srgbClr val="FFDF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2946241" y="3967872"/>
            <a:ext cx="1616075" cy="738505"/>
          </a:xfrm>
          <a:custGeom>
            <a:avLst/>
            <a:gdLst/>
            <a:ahLst/>
            <a:cxnLst/>
            <a:rect l="l" t="t" r="r" b="b"/>
            <a:pathLst>
              <a:path w="1616075" h="738504">
                <a:moveTo>
                  <a:pt x="1530934" y="0"/>
                </a:moveTo>
                <a:lnTo>
                  <a:pt x="84708" y="0"/>
                </a:lnTo>
                <a:lnTo>
                  <a:pt x="51735" y="6658"/>
                </a:lnTo>
                <a:lnTo>
                  <a:pt x="24809" y="24815"/>
                </a:lnTo>
                <a:lnTo>
                  <a:pt x="6656" y="51745"/>
                </a:lnTo>
                <a:lnTo>
                  <a:pt x="0" y="84721"/>
                </a:lnTo>
                <a:lnTo>
                  <a:pt x="0" y="653516"/>
                </a:lnTo>
                <a:lnTo>
                  <a:pt x="6656" y="686492"/>
                </a:lnTo>
                <a:lnTo>
                  <a:pt x="24809" y="713422"/>
                </a:lnTo>
                <a:lnTo>
                  <a:pt x="51735" y="731579"/>
                </a:lnTo>
                <a:lnTo>
                  <a:pt x="84708" y="738238"/>
                </a:lnTo>
                <a:lnTo>
                  <a:pt x="1530934" y="738238"/>
                </a:lnTo>
                <a:lnTo>
                  <a:pt x="1563910" y="731579"/>
                </a:lnTo>
                <a:lnTo>
                  <a:pt x="1590840" y="713422"/>
                </a:lnTo>
                <a:lnTo>
                  <a:pt x="1608997" y="686492"/>
                </a:lnTo>
                <a:lnTo>
                  <a:pt x="1615655" y="653516"/>
                </a:lnTo>
                <a:lnTo>
                  <a:pt x="1615655" y="84721"/>
                </a:lnTo>
                <a:lnTo>
                  <a:pt x="1608997" y="51745"/>
                </a:lnTo>
                <a:lnTo>
                  <a:pt x="1590840" y="24815"/>
                </a:lnTo>
                <a:lnTo>
                  <a:pt x="1563910" y="6658"/>
                </a:lnTo>
                <a:lnTo>
                  <a:pt x="1530934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4676863" y="3967872"/>
            <a:ext cx="1616075" cy="738505"/>
          </a:xfrm>
          <a:custGeom>
            <a:avLst/>
            <a:gdLst/>
            <a:ahLst/>
            <a:cxnLst/>
            <a:rect l="l" t="t" r="r" b="b"/>
            <a:pathLst>
              <a:path w="1616075" h="738504">
                <a:moveTo>
                  <a:pt x="1530934" y="0"/>
                </a:moveTo>
                <a:lnTo>
                  <a:pt x="84708" y="0"/>
                </a:lnTo>
                <a:lnTo>
                  <a:pt x="51735" y="6658"/>
                </a:lnTo>
                <a:lnTo>
                  <a:pt x="24809" y="24815"/>
                </a:lnTo>
                <a:lnTo>
                  <a:pt x="6656" y="51745"/>
                </a:lnTo>
                <a:lnTo>
                  <a:pt x="0" y="84721"/>
                </a:lnTo>
                <a:lnTo>
                  <a:pt x="0" y="653516"/>
                </a:lnTo>
                <a:lnTo>
                  <a:pt x="6656" y="686492"/>
                </a:lnTo>
                <a:lnTo>
                  <a:pt x="24809" y="713422"/>
                </a:lnTo>
                <a:lnTo>
                  <a:pt x="51735" y="731579"/>
                </a:lnTo>
                <a:lnTo>
                  <a:pt x="84708" y="738238"/>
                </a:lnTo>
                <a:lnTo>
                  <a:pt x="1530934" y="738238"/>
                </a:lnTo>
                <a:lnTo>
                  <a:pt x="1563910" y="731579"/>
                </a:lnTo>
                <a:lnTo>
                  <a:pt x="1590840" y="713422"/>
                </a:lnTo>
                <a:lnTo>
                  <a:pt x="1608997" y="686492"/>
                </a:lnTo>
                <a:lnTo>
                  <a:pt x="1615655" y="653516"/>
                </a:lnTo>
                <a:lnTo>
                  <a:pt x="1615655" y="84721"/>
                </a:lnTo>
                <a:lnTo>
                  <a:pt x="1608997" y="51745"/>
                </a:lnTo>
                <a:lnTo>
                  <a:pt x="1590840" y="24815"/>
                </a:lnTo>
                <a:lnTo>
                  <a:pt x="1563910" y="6658"/>
                </a:lnTo>
                <a:lnTo>
                  <a:pt x="1530934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6407487" y="3967872"/>
            <a:ext cx="1616075" cy="738505"/>
          </a:xfrm>
          <a:custGeom>
            <a:avLst/>
            <a:gdLst/>
            <a:ahLst/>
            <a:cxnLst/>
            <a:rect l="l" t="t" r="r" b="b"/>
            <a:pathLst>
              <a:path w="1616075" h="738504">
                <a:moveTo>
                  <a:pt x="1530934" y="0"/>
                </a:moveTo>
                <a:lnTo>
                  <a:pt x="84708" y="0"/>
                </a:lnTo>
                <a:lnTo>
                  <a:pt x="51735" y="6658"/>
                </a:lnTo>
                <a:lnTo>
                  <a:pt x="24809" y="24815"/>
                </a:lnTo>
                <a:lnTo>
                  <a:pt x="6656" y="51745"/>
                </a:lnTo>
                <a:lnTo>
                  <a:pt x="0" y="84721"/>
                </a:lnTo>
                <a:lnTo>
                  <a:pt x="0" y="653516"/>
                </a:lnTo>
                <a:lnTo>
                  <a:pt x="6656" y="686492"/>
                </a:lnTo>
                <a:lnTo>
                  <a:pt x="24809" y="713422"/>
                </a:lnTo>
                <a:lnTo>
                  <a:pt x="51735" y="731579"/>
                </a:lnTo>
                <a:lnTo>
                  <a:pt x="84708" y="738238"/>
                </a:lnTo>
                <a:lnTo>
                  <a:pt x="1530934" y="738238"/>
                </a:lnTo>
                <a:lnTo>
                  <a:pt x="1563910" y="731579"/>
                </a:lnTo>
                <a:lnTo>
                  <a:pt x="1590840" y="713422"/>
                </a:lnTo>
                <a:lnTo>
                  <a:pt x="1608997" y="686492"/>
                </a:lnTo>
                <a:lnTo>
                  <a:pt x="1615655" y="653516"/>
                </a:lnTo>
                <a:lnTo>
                  <a:pt x="1615655" y="84721"/>
                </a:lnTo>
                <a:lnTo>
                  <a:pt x="1608997" y="51745"/>
                </a:lnTo>
                <a:lnTo>
                  <a:pt x="1590840" y="24815"/>
                </a:lnTo>
                <a:lnTo>
                  <a:pt x="1563910" y="6658"/>
                </a:lnTo>
                <a:lnTo>
                  <a:pt x="1530934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8138110" y="3967872"/>
            <a:ext cx="1616075" cy="738505"/>
          </a:xfrm>
          <a:custGeom>
            <a:avLst/>
            <a:gdLst/>
            <a:ahLst/>
            <a:cxnLst/>
            <a:rect l="l" t="t" r="r" b="b"/>
            <a:pathLst>
              <a:path w="1616075" h="738504">
                <a:moveTo>
                  <a:pt x="1530934" y="0"/>
                </a:moveTo>
                <a:lnTo>
                  <a:pt x="84709" y="0"/>
                </a:lnTo>
                <a:lnTo>
                  <a:pt x="51735" y="6658"/>
                </a:lnTo>
                <a:lnTo>
                  <a:pt x="24809" y="24815"/>
                </a:lnTo>
                <a:lnTo>
                  <a:pt x="6656" y="51745"/>
                </a:lnTo>
                <a:lnTo>
                  <a:pt x="0" y="84721"/>
                </a:lnTo>
                <a:lnTo>
                  <a:pt x="0" y="653516"/>
                </a:lnTo>
                <a:lnTo>
                  <a:pt x="6656" y="686492"/>
                </a:lnTo>
                <a:lnTo>
                  <a:pt x="24809" y="713422"/>
                </a:lnTo>
                <a:lnTo>
                  <a:pt x="51735" y="731579"/>
                </a:lnTo>
                <a:lnTo>
                  <a:pt x="84709" y="738238"/>
                </a:lnTo>
                <a:lnTo>
                  <a:pt x="1530934" y="738238"/>
                </a:lnTo>
                <a:lnTo>
                  <a:pt x="1563910" y="731579"/>
                </a:lnTo>
                <a:lnTo>
                  <a:pt x="1590840" y="713422"/>
                </a:lnTo>
                <a:lnTo>
                  <a:pt x="1608997" y="686492"/>
                </a:lnTo>
                <a:lnTo>
                  <a:pt x="1615655" y="653516"/>
                </a:lnTo>
                <a:lnTo>
                  <a:pt x="1615655" y="84721"/>
                </a:lnTo>
                <a:lnTo>
                  <a:pt x="1608997" y="51745"/>
                </a:lnTo>
                <a:lnTo>
                  <a:pt x="1590840" y="24815"/>
                </a:lnTo>
                <a:lnTo>
                  <a:pt x="1563910" y="6658"/>
                </a:lnTo>
                <a:lnTo>
                  <a:pt x="1530934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2946241" y="3082418"/>
            <a:ext cx="1616075" cy="738505"/>
          </a:xfrm>
          <a:custGeom>
            <a:avLst/>
            <a:gdLst/>
            <a:ahLst/>
            <a:cxnLst/>
            <a:rect l="l" t="t" r="r" b="b"/>
            <a:pathLst>
              <a:path w="1616075" h="738504">
                <a:moveTo>
                  <a:pt x="1530934" y="0"/>
                </a:moveTo>
                <a:lnTo>
                  <a:pt x="84708" y="0"/>
                </a:lnTo>
                <a:lnTo>
                  <a:pt x="51735" y="6658"/>
                </a:lnTo>
                <a:lnTo>
                  <a:pt x="24809" y="24815"/>
                </a:lnTo>
                <a:lnTo>
                  <a:pt x="6656" y="51745"/>
                </a:lnTo>
                <a:lnTo>
                  <a:pt x="0" y="84721"/>
                </a:lnTo>
                <a:lnTo>
                  <a:pt x="0" y="653516"/>
                </a:lnTo>
                <a:lnTo>
                  <a:pt x="6656" y="686497"/>
                </a:lnTo>
                <a:lnTo>
                  <a:pt x="24809" y="713427"/>
                </a:lnTo>
                <a:lnTo>
                  <a:pt x="51735" y="731581"/>
                </a:lnTo>
                <a:lnTo>
                  <a:pt x="84708" y="738238"/>
                </a:lnTo>
                <a:lnTo>
                  <a:pt x="1530934" y="738238"/>
                </a:lnTo>
                <a:lnTo>
                  <a:pt x="1563910" y="731581"/>
                </a:lnTo>
                <a:lnTo>
                  <a:pt x="1590840" y="713427"/>
                </a:lnTo>
                <a:lnTo>
                  <a:pt x="1608997" y="686497"/>
                </a:lnTo>
                <a:lnTo>
                  <a:pt x="1615655" y="653516"/>
                </a:lnTo>
                <a:lnTo>
                  <a:pt x="1615655" y="84721"/>
                </a:lnTo>
                <a:lnTo>
                  <a:pt x="1608997" y="51745"/>
                </a:lnTo>
                <a:lnTo>
                  <a:pt x="1590840" y="24815"/>
                </a:lnTo>
                <a:lnTo>
                  <a:pt x="1563910" y="6658"/>
                </a:lnTo>
                <a:lnTo>
                  <a:pt x="1530934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4676863" y="3082418"/>
            <a:ext cx="1616075" cy="738505"/>
          </a:xfrm>
          <a:custGeom>
            <a:avLst/>
            <a:gdLst/>
            <a:ahLst/>
            <a:cxnLst/>
            <a:rect l="l" t="t" r="r" b="b"/>
            <a:pathLst>
              <a:path w="1616075" h="738504">
                <a:moveTo>
                  <a:pt x="1530934" y="0"/>
                </a:moveTo>
                <a:lnTo>
                  <a:pt x="84708" y="0"/>
                </a:lnTo>
                <a:lnTo>
                  <a:pt x="51735" y="6658"/>
                </a:lnTo>
                <a:lnTo>
                  <a:pt x="24809" y="24815"/>
                </a:lnTo>
                <a:lnTo>
                  <a:pt x="6656" y="51745"/>
                </a:lnTo>
                <a:lnTo>
                  <a:pt x="0" y="84721"/>
                </a:lnTo>
                <a:lnTo>
                  <a:pt x="0" y="653516"/>
                </a:lnTo>
                <a:lnTo>
                  <a:pt x="6656" y="686497"/>
                </a:lnTo>
                <a:lnTo>
                  <a:pt x="24809" y="713427"/>
                </a:lnTo>
                <a:lnTo>
                  <a:pt x="51735" y="731581"/>
                </a:lnTo>
                <a:lnTo>
                  <a:pt x="84708" y="738238"/>
                </a:lnTo>
                <a:lnTo>
                  <a:pt x="1530934" y="738238"/>
                </a:lnTo>
                <a:lnTo>
                  <a:pt x="1563910" y="731581"/>
                </a:lnTo>
                <a:lnTo>
                  <a:pt x="1590840" y="713427"/>
                </a:lnTo>
                <a:lnTo>
                  <a:pt x="1608997" y="686497"/>
                </a:lnTo>
                <a:lnTo>
                  <a:pt x="1615655" y="653516"/>
                </a:lnTo>
                <a:lnTo>
                  <a:pt x="1615655" y="84721"/>
                </a:lnTo>
                <a:lnTo>
                  <a:pt x="1608997" y="51745"/>
                </a:lnTo>
                <a:lnTo>
                  <a:pt x="1590840" y="24815"/>
                </a:lnTo>
                <a:lnTo>
                  <a:pt x="1563910" y="6658"/>
                </a:lnTo>
                <a:lnTo>
                  <a:pt x="1530934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6407487" y="3082418"/>
            <a:ext cx="1616075" cy="738505"/>
          </a:xfrm>
          <a:custGeom>
            <a:avLst/>
            <a:gdLst/>
            <a:ahLst/>
            <a:cxnLst/>
            <a:rect l="l" t="t" r="r" b="b"/>
            <a:pathLst>
              <a:path w="1616075" h="738504">
                <a:moveTo>
                  <a:pt x="1530934" y="0"/>
                </a:moveTo>
                <a:lnTo>
                  <a:pt x="84708" y="0"/>
                </a:lnTo>
                <a:lnTo>
                  <a:pt x="51735" y="6658"/>
                </a:lnTo>
                <a:lnTo>
                  <a:pt x="24809" y="24815"/>
                </a:lnTo>
                <a:lnTo>
                  <a:pt x="6656" y="51745"/>
                </a:lnTo>
                <a:lnTo>
                  <a:pt x="0" y="84721"/>
                </a:lnTo>
                <a:lnTo>
                  <a:pt x="0" y="653516"/>
                </a:lnTo>
                <a:lnTo>
                  <a:pt x="6656" y="686497"/>
                </a:lnTo>
                <a:lnTo>
                  <a:pt x="24809" y="713427"/>
                </a:lnTo>
                <a:lnTo>
                  <a:pt x="51735" y="731581"/>
                </a:lnTo>
                <a:lnTo>
                  <a:pt x="84708" y="738238"/>
                </a:lnTo>
                <a:lnTo>
                  <a:pt x="1530934" y="738238"/>
                </a:lnTo>
                <a:lnTo>
                  <a:pt x="1563910" y="731581"/>
                </a:lnTo>
                <a:lnTo>
                  <a:pt x="1590840" y="713427"/>
                </a:lnTo>
                <a:lnTo>
                  <a:pt x="1608997" y="686497"/>
                </a:lnTo>
                <a:lnTo>
                  <a:pt x="1615655" y="653516"/>
                </a:lnTo>
                <a:lnTo>
                  <a:pt x="1615655" y="84721"/>
                </a:lnTo>
                <a:lnTo>
                  <a:pt x="1608997" y="51745"/>
                </a:lnTo>
                <a:lnTo>
                  <a:pt x="1590840" y="24815"/>
                </a:lnTo>
                <a:lnTo>
                  <a:pt x="1563910" y="6658"/>
                </a:lnTo>
                <a:lnTo>
                  <a:pt x="1530934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8138110" y="3082418"/>
            <a:ext cx="1616075" cy="738505"/>
          </a:xfrm>
          <a:custGeom>
            <a:avLst/>
            <a:gdLst/>
            <a:ahLst/>
            <a:cxnLst/>
            <a:rect l="l" t="t" r="r" b="b"/>
            <a:pathLst>
              <a:path w="1616075" h="738504">
                <a:moveTo>
                  <a:pt x="1530934" y="0"/>
                </a:moveTo>
                <a:lnTo>
                  <a:pt x="84709" y="0"/>
                </a:lnTo>
                <a:lnTo>
                  <a:pt x="51735" y="6658"/>
                </a:lnTo>
                <a:lnTo>
                  <a:pt x="24809" y="24815"/>
                </a:lnTo>
                <a:lnTo>
                  <a:pt x="6656" y="51745"/>
                </a:lnTo>
                <a:lnTo>
                  <a:pt x="0" y="84721"/>
                </a:lnTo>
                <a:lnTo>
                  <a:pt x="0" y="653516"/>
                </a:lnTo>
                <a:lnTo>
                  <a:pt x="6656" y="686497"/>
                </a:lnTo>
                <a:lnTo>
                  <a:pt x="24809" y="713427"/>
                </a:lnTo>
                <a:lnTo>
                  <a:pt x="51735" y="731581"/>
                </a:lnTo>
                <a:lnTo>
                  <a:pt x="84709" y="738238"/>
                </a:lnTo>
                <a:lnTo>
                  <a:pt x="1530934" y="738238"/>
                </a:lnTo>
                <a:lnTo>
                  <a:pt x="1563910" y="731581"/>
                </a:lnTo>
                <a:lnTo>
                  <a:pt x="1590840" y="713427"/>
                </a:lnTo>
                <a:lnTo>
                  <a:pt x="1608997" y="686497"/>
                </a:lnTo>
                <a:lnTo>
                  <a:pt x="1615655" y="653516"/>
                </a:lnTo>
                <a:lnTo>
                  <a:pt x="1615655" y="84721"/>
                </a:lnTo>
                <a:lnTo>
                  <a:pt x="1608997" y="51745"/>
                </a:lnTo>
                <a:lnTo>
                  <a:pt x="1590840" y="24815"/>
                </a:lnTo>
                <a:lnTo>
                  <a:pt x="1563910" y="6658"/>
                </a:lnTo>
                <a:lnTo>
                  <a:pt x="1530934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2946241" y="2196964"/>
            <a:ext cx="1616075" cy="738505"/>
          </a:xfrm>
          <a:custGeom>
            <a:avLst/>
            <a:gdLst/>
            <a:ahLst/>
            <a:cxnLst/>
            <a:rect l="l" t="t" r="r" b="b"/>
            <a:pathLst>
              <a:path w="1616075" h="738505">
                <a:moveTo>
                  <a:pt x="1530934" y="0"/>
                </a:moveTo>
                <a:lnTo>
                  <a:pt x="84708" y="0"/>
                </a:lnTo>
                <a:lnTo>
                  <a:pt x="51735" y="6658"/>
                </a:lnTo>
                <a:lnTo>
                  <a:pt x="24809" y="24815"/>
                </a:lnTo>
                <a:lnTo>
                  <a:pt x="6656" y="51745"/>
                </a:lnTo>
                <a:lnTo>
                  <a:pt x="0" y="84721"/>
                </a:lnTo>
                <a:lnTo>
                  <a:pt x="0" y="653516"/>
                </a:lnTo>
                <a:lnTo>
                  <a:pt x="6656" y="686497"/>
                </a:lnTo>
                <a:lnTo>
                  <a:pt x="24809" y="713427"/>
                </a:lnTo>
                <a:lnTo>
                  <a:pt x="51735" y="731581"/>
                </a:lnTo>
                <a:lnTo>
                  <a:pt x="84708" y="738238"/>
                </a:lnTo>
                <a:lnTo>
                  <a:pt x="1530934" y="738238"/>
                </a:lnTo>
                <a:lnTo>
                  <a:pt x="1563910" y="731581"/>
                </a:lnTo>
                <a:lnTo>
                  <a:pt x="1590840" y="713427"/>
                </a:lnTo>
                <a:lnTo>
                  <a:pt x="1608997" y="686497"/>
                </a:lnTo>
                <a:lnTo>
                  <a:pt x="1615655" y="653516"/>
                </a:lnTo>
                <a:lnTo>
                  <a:pt x="1615655" y="84721"/>
                </a:lnTo>
                <a:lnTo>
                  <a:pt x="1608997" y="51745"/>
                </a:lnTo>
                <a:lnTo>
                  <a:pt x="1590840" y="24815"/>
                </a:lnTo>
                <a:lnTo>
                  <a:pt x="1563910" y="6658"/>
                </a:lnTo>
                <a:lnTo>
                  <a:pt x="1530934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4676863" y="2196964"/>
            <a:ext cx="1616075" cy="738505"/>
          </a:xfrm>
          <a:custGeom>
            <a:avLst/>
            <a:gdLst/>
            <a:ahLst/>
            <a:cxnLst/>
            <a:rect l="l" t="t" r="r" b="b"/>
            <a:pathLst>
              <a:path w="1616075" h="738505">
                <a:moveTo>
                  <a:pt x="1530934" y="0"/>
                </a:moveTo>
                <a:lnTo>
                  <a:pt x="84708" y="0"/>
                </a:lnTo>
                <a:lnTo>
                  <a:pt x="51735" y="6658"/>
                </a:lnTo>
                <a:lnTo>
                  <a:pt x="24809" y="24815"/>
                </a:lnTo>
                <a:lnTo>
                  <a:pt x="6656" y="51745"/>
                </a:lnTo>
                <a:lnTo>
                  <a:pt x="0" y="84721"/>
                </a:lnTo>
                <a:lnTo>
                  <a:pt x="0" y="653516"/>
                </a:lnTo>
                <a:lnTo>
                  <a:pt x="6656" y="686497"/>
                </a:lnTo>
                <a:lnTo>
                  <a:pt x="24809" y="713427"/>
                </a:lnTo>
                <a:lnTo>
                  <a:pt x="51735" y="731581"/>
                </a:lnTo>
                <a:lnTo>
                  <a:pt x="84708" y="738238"/>
                </a:lnTo>
                <a:lnTo>
                  <a:pt x="1530934" y="738238"/>
                </a:lnTo>
                <a:lnTo>
                  <a:pt x="1563910" y="731581"/>
                </a:lnTo>
                <a:lnTo>
                  <a:pt x="1590840" y="713427"/>
                </a:lnTo>
                <a:lnTo>
                  <a:pt x="1608997" y="686497"/>
                </a:lnTo>
                <a:lnTo>
                  <a:pt x="1615655" y="653516"/>
                </a:lnTo>
                <a:lnTo>
                  <a:pt x="1615655" y="84721"/>
                </a:lnTo>
                <a:lnTo>
                  <a:pt x="1608997" y="51745"/>
                </a:lnTo>
                <a:lnTo>
                  <a:pt x="1590840" y="24815"/>
                </a:lnTo>
                <a:lnTo>
                  <a:pt x="1563910" y="6658"/>
                </a:lnTo>
                <a:lnTo>
                  <a:pt x="1530934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6407487" y="2196964"/>
            <a:ext cx="1616075" cy="738505"/>
          </a:xfrm>
          <a:custGeom>
            <a:avLst/>
            <a:gdLst/>
            <a:ahLst/>
            <a:cxnLst/>
            <a:rect l="l" t="t" r="r" b="b"/>
            <a:pathLst>
              <a:path w="1616075" h="738505">
                <a:moveTo>
                  <a:pt x="1530934" y="0"/>
                </a:moveTo>
                <a:lnTo>
                  <a:pt x="84708" y="0"/>
                </a:lnTo>
                <a:lnTo>
                  <a:pt x="51735" y="6658"/>
                </a:lnTo>
                <a:lnTo>
                  <a:pt x="24809" y="24815"/>
                </a:lnTo>
                <a:lnTo>
                  <a:pt x="6656" y="51745"/>
                </a:lnTo>
                <a:lnTo>
                  <a:pt x="0" y="84721"/>
                </a:lnTo>
                <a:lnTo>
                  <a:pt x="0" y="653516"/>
                </a:lnTo>
                <a:lnTo>
                  <a:pt x="6656" y="686497"/>
                </a:lnTo>
                <a:lnTo>
                  <a:pt x="24809" y="713427"/>
                </a:lnTo>
                <a:lnTo>
                  <a:pt x="51735" y="731581"/>
                </a:lnTo>
                <a:lnTo>
                  <a:pt x="84708" y="738238"/>
                </a:lnTo>
                <a:lnTo>
                  <a:pt x="1530934" y="738238"/>
                </a:lnTo>
                <a:lnTo>
                  <a:pt x="1563910" y="731581"/>
                </a:lnTo>
                <a:lnTo>
                  <a:pt x="1590840" y="713427"/>
                </a:lnTo>
                <a:lnTo>
                  <a:pt x="1608997" y="686497"/>
                </a:lnTo>
                <a:lnTo>
                  <a:pt x="1615655" y="653516"/>
                </a:lnTo>
                <a:lnTo>
                  <a:pt x="1615655" y="84721"/>
                </a:lnTo>
                <a:lnTo>
                  <a:pt x="1608997" y="51745"/>
                </a:lnTo>
                <a:lnTo>
                  <a:pt x="1590840" y="24815"/>
                </a:lnTo>
                <a:lnTo>
                  <a:pt x="1563910" y="6658"/>
                </a:lnTo>
                <a:lnTo>
                  <a:pt x="1530934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8138110" y="2196964"/>
            <a:ext cx="1616075" cy="738505"/>
          </a:xfrm>
          <a:custGeom>
            <a:avLst/>
            <a:gdLst/>
            <a:ahLst/>
            <a:cxnLst/>
            <a:rect l="l" t="t" r="r" b="b"/>
            <a:pathLst>
              <a:path w="1616075" h="738505">
                <a:moveTo>
                  <a:pt x="1530934" y="0"/>
                </a:moveTo>
                <a:lnTo>
                  <a:pt x="84709" y="0"/>
                </a:lnTo>
                <a:lnTo>
                  <a:pt x="51735" y="6658"/>
                </a:lnTo>
                <a:lnTo>
                  <a:pt x="24809" y="24815"/>
                </a:lnTo>
                <a:lnTo>
                  <a:pt x="6656" y="51745"/>
                </a:lnTo>
                <a:lnTo>
                  <a:pt x="0" y="84721"/>
                </a:lnTo>
                <a:lnTo>
                  <a:pt x="0" y="653516"/>
                </a:lnTo>
                <a:lnTo>
                  <a:pt x="6656" y="686497"/>
                </a:lnTo>
                <a:lnTo>
                  <a:pt x="24809" y="713427"/>
                </a:lnTo>
                <a:lnTo>
                  <a:pt x="51735" y="731581"/>
                </a:lnTo>
                <a:lnTo>
                  <a:pt x="84709" y="738238"/>
                </a:lnTo>
                <a:lnTo>
                  <a:pt x="1530934" y="738238"/>
                </a:lnTo>
                <a:lnTo>
                  <a:pt x="1563910" y="731581"/>
                </a:lnTo>
                <a:lnTo>
                  <a:pt x="1590840" y="713427"/>
                </a:lnTo>
                <a:lnTo>
                  <a:pt x="1608997" y="686497"/>
                </a:lnTo>
                <a:lnTo>
                  <a:pt x="1615655" y="653516"/>
                </a:lnTo>
                <a:lnTo>
                  <a:pt x="1615655" y="84721"/>
                </a:lnTo>
                <a:lnTo>
                  <a:pt x="1608997" y="51745"/>
                </a:lnTo>
                <a:lnTo>
                  <a:pt x="1590840" y="24815"/>
                </a:lnTo>
                <a:lnTo>
                  <a:pt x="1563910" y="6658"/>
                </a:lnTo>
                <a:lnTo>
                  <a:pt x="1530934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2946241" y="1311508"/>
            <a:ext cx="1616075" cy="738505"/>
          </a:xfrm>
          <a:custGeom>
            <a:avLst/>
            <a:gdLst/>
            <a:ahLst/>
            <a:cxnLst/>
            <a:rect l="l" t="t" r="r" b="b"/>
            <a:pathLst>
              <a:path w="1616075" h="738505">
                <a:moveTo>
                  <a:pt x="1530934" y="0"/>
                </a:moveTo>
                <a:lnTo>
                  <a:pt x="84708" y="0"/>
                </a:lnTo>
                <a:lnTo>
                  <a:pt x="51735" y="6658"/>
                </a:lnTo>
                <a:lnTo>
                  <a:pt x="24809" y="24815"/>
                </a:lnTo>
                <a:lnTo>
                  <a:pt x="6656" y="51745"/>
                </a:lnTo>
                <a:lnTo>
                  <a:pt x="0" y="84721"/>
                </a:lnTo>
                <a:lnTo>
                  <a:pt x="0" y="653516"/>
                </a:lnTo>
                <a:lnTo>
                  <a:pt x="6656" y="686497"/>
                </a:lnTo>
                <a:lnTo>
                  <a:pt x="24809" y="713427"/>
                </a:lnTo>
                <a:lnTo>
                  <a:pt x="51735" y="731581"/>
                </a:lnTo>
                <a:lnTo>
                  <a:pt x="84708" y="738238"/>
                </a:lnTo>
                <a:lnTo>
                  <a:pt x="1530934" y="738238"/>
                </a:lnTo>
                <a:lnTo>
                  <a:pt x="1563910" y="731581"/>
                </a:lnTo>
                <a:lnTo>
                  <a:pt x="1590840" y="713427"/>
                </a:lnTo>
                <a:lnTo>
                  <a:pt x="1608997" y="686497"/>
                </a:lnTo>
                <a:lnTo>
                  <a:pt x="1615655" y="653516"/>
                </a:lnTo>
                <a:lnTo>
                  <a:pt x="1615655" y="84721"/>
                </a:lnTo>
                <a:lnTo>
                  <a:pt x="1608997" y="51745"/>
                </a:lnTo>
                <a:lnTo>
                  <a:pt x="1590840" y="24815"/>
                </a:lnTo>
                <a:lnTo>
                  <a:pt x="1563910" y="6658"/>
                </a:lnTo>
                <a:lnTo>
                  <a:pt x="1530934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4676863" y="1311508"/>
            <a:ext cx="1616075" cy="738505"/>
          </a:xfrm>
          <a:custGeom>
            <a:avLst/>
            <a:gdLst/>
            <a:ahLst/>
            <a:cxnLst/>
            <a:rect l="l" t="t" r="r" b="b"/>
            <a:pathLst>
              <a:path w="1616075" h="738505">
                <a:moveTo>
                  <a:pt x="1530934" y="0"/>
                </a:moveTo>
                <a:lnTo>
                  <a:pt x="84708" y="0"/>
                </a:lnTo>
                <a:lnTo>
                  <a:pt x="51735" y="6658"/>
                </a:lnTo>
                <a:lnTo>
                  <a:pt x="24809" y="24815"/>
                </a:lnTo>
                <a:lnTo>
                  <a:pt x="6656" y="51745"/>
                </a:lnTo>
                <a:lnTo>
                  <a:pt x="0" y="84721"/>
                </a:lnTo>
                <a:lnTo>
                  <a:pt x="0" y="653516"/>
                </a:lnTo>
                <a:lnTo>
                  <a:pt x="6656" y="686497"/>
                </a:lnTo>
                <a:lnTo>
                  <a:pt x="24809" y="713427"/>
                </a:lnTo>
                <a:lnTo>
                  <a:pt x="51735" y="731581"/>
                </a:lnTo>
                <a:lnTo>
                  <a:pt x="84708" y="738238"/>
                </a:lnTo>
                <a:lnTo>
                  <a:pt x="1530934" y="738238"/>
                </a:lnTo>
                <a:lnTo>
                  <a:pt x="1563910" y="731581"/>
                </a:lnTo>
                <a:lnTo>
                  <a:pt x="1590840" y="713427"/>
                </a:lnTo>
                <a:lnTo>
                  <a:pt x="1608997" y="686497"/>
                </a:lnTo>
                <a:lnTo>
                  <a:pt x="1615655" y="653516"/>
                </a:lnTo>
                <a:lnTo>
                  <a:pt x="1615655" y="84721"/>
                </a:lnTo>
                <a:lnTo>
                  <a:pt x="1608997" y="51745"/>
                </a:lnTo>
                <a:lnTo>
                  <a:pt x="1590840" y="24815"/>
                </a:lnTo>
                <a:lnTo>
                  <a:pt x="1563910" y="6658"/>
                </a:lnTo>
                <a:lnTo>
                  <a:pt x="1530934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6407487" y="1311508"/>
            <a:ext cx="1616075" cy="738505"/>
          </a:xfrm>
          <a:custGeom>
            <a:avLst/>
            <a:gdLst/>
            <a:ahLst/>
            <a:cxnLst/>
            <a:rect l="l" t="t" r="r" b="b"/>
            <a:pathLst>
              <a:path w="1616075" h="738505">
                <a:moveTo>
                  <a:pt x="1530934" y="0"/>
                </a:moveTo>
                <a:lnTo>
                  <a:pt x="84708" y="0"/>
                </a:lnTo>
                <a:lnTo>
                  <a:pt x="51735" y="6658"/>
                </a:lnTo>
                <a:lnTo>
                  <a:pt x="24809" y="24815"/>
                </a:lnTo>
                <a:lnTo>
                  <a:pt x="6656" y="51745"/>
                </a:lnTo>
                <a:lnTo>
                  <a:pt x="0" y="84721"/>
                </a:lnTo>
                <a:lnTo>
                  <a:pt x="0" y="653516"/>
                </a:lnTo>
                <a:lnTo>
                  <a:pt x="6656" y="686497"/>
                </a:lnTo>
                <a:lnTo>
                  <a:pt x="24809" y="713427"/>
                </a:lnTo>
                <a:lnTo>
                  <a:pt x="51735" y="731581"/>
                </a:lnTo>
                <a:lnTo>
                  <a:pt x="84708" y="738238"/>
                </a:lnTo>
                <a:lnTo>
                  <a:pt x="1530934" y="738238"/>
                </a:lnTo>
                <a:lnTo>
                  <a:pt x="1563910" y="731581"/>
                </a:lnTo>
                <a:lnTo>
                  <a:pt x="1590840" y="713427"/>
                </a:lnTo>
                <a:lnTo>
                  <a:pt x="1608997" y="686497"/>
                </a:lnTo>
                <a:lnTo>
                  <a:pt x="1615655" y="653516"/>
                </a:lnTo>
                <a:lnTo>
                  <a:pt x="1615655" y="84721"/>
                </a:lnTo>
                <a:lnTo>
                  <a:pt x="1608997" y="51745"/>
                </a:lnTo>
                <a:lnTo>
                  <a:pt x="1590840" y="24815"/>
                </a:lnTo>
                <a:lnTo>
                  <a:pt x="1563910" y="6658"/>
                </a:lnTo>
                <a:lnTo>
                  <a:pt x="1530934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8138110" y="1311508"/>
            <a:ext cx="1616075" cy="738505"/>
          </a:xfrm>
          <a:custGeom>
            <a:avLst/>
            <a:gdLst/>
            <a:ahLst/>
            <a:cxnLst/>
            <a:rect l="l" t="t" r="r" b="b"/>
            <a:pathLst>
              <a:path w="1616075" h="738505">
                <a:moveTo>
                  <a:pt x="1530934" y="0"/>
                </a:moveTo>
                <a:lnTo>
                  <a:pt x="84709" y="0"/>
                </a:lnTo>
                <a:lnTo>
                  <a:pt x="51735" y="6658"/>
                </a:lnTo>
                <a:lnTo>
                  <a:pt x="24809" y="24815"/>
                </a:lnTo>
                <a:lnTo>
                  <a:pt x="6656" y="51745"/>
                </a:lnTo>
                <a:lnTo>
                  <a:pt x="0" y="84721"/>
                </a:lnTo>
                <a:lnTo>
                  <a:pt x="0" y="653516"/>
                </a:lnTo>
                <a:lnTo>
                  <a:pt x="6656" y="686497"/>
                </a:lnTo>
                <a:lnTo>
                  <a:pt x="24809" y="713427"/>
                </a:lnTo>
                <a:lnTo>
                  <a:pt x="51735" y="731581"/>
                </a:lnTo>
                <a:lnTo>
                  <a:pt x="84709" y="738238"/>
                </a:lnTo>
                <a:lnTo>
                  <a:pt x="1530934" y="738238"/>
                </a:lnTo>
                <a:lnTo>
                  <a:pt x="1563910" y="731581"/>
                </a:lnTo>
                <a:lnTo>
                  <a:pt x="1590840" y="713427"/>
                </a:lnTo>
                <a:lnTo>
                  <a:pt x="1608997" y="686497"/>
                </a:lnTo>
                <a:lnTo>
                  <a:pt x="1615655" y="653516"/>
                </a:lnTo>
                <a:lnTo>
                  <a:pt x="1615655" y="84721"/>
                </a:lnTo>
                <a:lnTo>
                  <a:pt x="1608997" y="51745"/>
                </a:lnTo>
                <a:lnTo>
                  <a:pt x="1590840" y="24815"/>
                </a:lnTo>
                <a:lnTo>
                  <a:pt x="1563910" y="6658"/>
                </a:lnTo>
                <a:lnTo>
                  <a:pt x="1530934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2946241" y="426055"/>
            <a:ext cx="1616075" cy="738505"/>
          </a:xfrm>
          <a:custGeom>
            <a:avLst/>
            <a:gdLst/>
            <a:ahLst/>
            <a:cxnLst/>
            <a:rect l="l" t="t" r="r" b="b"/>
            <a:pathLst>
              <a:path w="1616075" h="738505">
                <a:moveTo>
                  <a:pt x="1530934" y="0"/>
                </a:moveTo>
                <a:lnTo>
                  <a:pt x="84708" y="0"/>
                </a:lnTo>
                <a:lnTo>
                  <a:pt x="51735" y="6658"/>
                </a:lnTo>
                <a:lnTo>
                  <a:pt x="24809" y="24815"/>
                </a:lnTo>
                <a:lnTo>
                  <a:pt x="6656" y="51745"/>
                </a:lnTo>
                <a:lnTo>
                  <a:pt x="0" y="84721"/>
                </a:lnTo>
                <a:lnTo>
                  <a:pt x="0" y="653516"/>
                </a:lnTo>
                <a:lnTo>
                  <a:pt x="6656" y="686492"/>
                </a:lnTo>
                <a:lnTo>
                  <a:pt x="24809" y="713422"/>
                </a:lnTo>
                <a:lnTo>
                  <a:pt x="51735" y="731579"/>
                </a:lnTo>
                <a:lnTo>
                  <a:pt x="84708" y="738238"/>
                </a:lnTo>
                <a:lnTo>
                  <a:pt x="1530934" y="738238"/>
                </a:lnTo>
                <a:lnTo>
                  <a:pt x="1563910" y="731579"/>
                </a:lnTo>
                <a:lnTo>
                  <a:pt x="1590840" y="713422"/>
                </a:lnTo>
                <a:lnTo>
                  <a:pt x="1608997" y="686492"/>
                </a:lnTo>
                <a:lnTo>
                  <a:pt x="1615655" y="653516"/>
                </a:lnTo>
                <a:lnTo>
                  <a:pt x="1615655" y="84721"/>
                </a:lnTo>
                <a:lnTo>
                  <a:pt x="1608997" y="51745"/>
                </a:lnTo>
                <a:lnTo>
                  <a:pt x="1590840" y="24815"/>
                </a:lnTo>
                <a:lnTo>
                  <a:pt x="1563910" y="6658"/>
                </a:lnTo>
                <a:lnTo>
                  <a:pt x="1530934" y="0"/>
                </a:lnTo>
                <a:close/>
              </a:path>
            </a:pathLst>
          </a:custGeom>
          <a:solidFill>
            <a:srgbClr val="D71B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4676863" y="426055"/>
            <a:ext cx="1616075" cy="738505"/>
          </a:xfrm>
          <a:custGeom>
            <a:avLst/>
            <a:gdLst/>
            <a:ahLst/>
            <a:cxnLst/>
            <a:rect l="l" t="t" r="r" b="b"/>
            <a:pathLst>
              <a:path w="1616075" h="738505">
                <a:moveTo>
                  <a:pt x="1530934" y="0"/>
                </a:moveTo>
                <a:lnTo>
                  <a:pt x="84708" y="0"/>
                </a:lnTo>
                <a:lnTo>
                  <a:pt x="51735" y="6658"/>
                </a:lnTo>
                <a:lnTo>
                  <a:pt x="24809" y="24815"/>
                </a:lnTo>
                <a:lnTo>
                  <a:pt x="6656" y="51745"/>
                </a:lnTo>
                <a:lnTo>
                  <a:pt x="0" y="84721"/>
                </a:lnTo>
                <a:lnTo>
                  <a:pt x="0" y="653516"/>
                </a:lnTo>
                <a:lnTo>
                  <a:pt x="6656" y="686492"/>
                </a:lnTo>
                <a:lnTo>
                  <a:pt x="24809" y="713422"/>
                </a:lnTo>
                <a:lnTo>
                  <a:pt x="51735" y="731579"/>
                </a:lnTo>
                <a:lnTo>
                  <a:pt x="84708" y="738238"/>
                </a:lnTo>
                <a:lnTo>
                  <a:pt x="1530934" y="738238"/>
                </a:lnTo>
                <a:lnTo>
                  <a:pt x="1563910" y="731579"/>
                </a:lnTo>
                <a:lnTo>
                  <a:pt x="1590840" y="713422"/>
                </a:lnTo>
                <a:lnTo>
                  <a:pt x="1608997" y="686492"/>
                </a:lnTo>
                <a:lnTo>
                  <a:pt x="1615655" y="653516"/>
                </a:lnTo>
                <a:lnTo>
                  <a:pt x="1615655" y="84721"/>
                </a:lnTo>
                <a:lnTo>
                  <a:pt x="1608997" y="51745"/>
                </a:lnTo>
                <a:lnTo>
                  <a:pt x="1590840" y="24815"/>
                </a:lnTo>
                <a:lnTo>
                  <a:pt x="1563910" y="6658"/>
                </a:lnTo>
                <a:lnTo>
                  <a:pt x="1530934" y="0"/>
                </a:lnTo>
                <a:close/>
              </a:path>
            </a:pathLst>
          </a:custGeom>
          <a:solidFill>
            <a:srgbClr val="D71B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6407487" y="426055"/>
            <a:ext cx="1616075" cy="738505"/>
          </a:xfrm>
          <a:custGeom>
            <a:avLst/>
            <a:gdLst/>
            <a:ahLst/>
            <a:cxnLst/>
            <a:rect l="l" t="t" r="r" b="b"/>
            <a:pathLst>
              <a:path w="1616075" h="738505">
                <a:moveTo>
                  <a:pt x="1530934" y="0"/>
                </a:moveTo>
                <a:lnTo>
                  <a:pt x="84708" y="0"/>
                </a:lnTo>
                <a:lnTo>
                  <a:pt x="51735" y="6658"/>
                </a:lnTo>
                <a:lnTo>
                  <a:pt x="24809" y="24815"/>
                </a:lnTo>
                <a:lnTo>
                  <a:pt x="6656" y="51745"/>
                </a:lnTo>
                <a:lnTo>
                  <a:pt x="0" y="84721"/>
                </a:lnTo>
                <a:lnTo>
                  <a:pt x="0" y="653516"/>
                </a:lnTo>
                <a:lnTo>
                  <a:pt x="6656" y="686492"/>
                </a:lnTo>
                <a:lnTo>
                  <a:pt x="24809" y="713422"/>
                </a:lnTo>
                <a:lnTo>
                  <a:pt x="51735" y="731579"/>
                </a:lnTo>
                <a:lnTo>
                  <a:pt x="84708" y="738238"/>
                </a:lnTo>
                <a:lnTo>
                  <a:pt x="1530934" y="738238"/>
                </a:lnTo>
                <a:lnTo>
                  <a:pt x="1563910" y="731579"/>
                </a:lnTo>
                <a:lnTo>
                  <a:pt x="1590840" y="713422"/>
                </a:lnTo>
                <a:lnTo>
                  <a:pt x="1608997" y="686492"/>
                </a:lnTo>
                <a:lnTo>
                  <a:pt x="1615655" y="653516"/>
                </a:lnTo>
                <a:lnTo>
                  <a:pt x="1615655" y="84721"/>
                </a:lnTo>
                <a:lnTo>
                  <a:pt x="1608997" y="51745"/>
                </a:lnTo>
                <a:lnTo>
                  <a:pt x="1590840" y="24815"/>
                </a:lnTo>
                <a:lnTo>
                  <a:pt x="1563910" y="6658"/>
                </a:lnTo>
                <a:lnTo>
                  <a:pt x="1530934" y="0"/>
                </a:lnTo>
                <a:close/>
              </a:path>
            </a:pathLst>
          </a:custGeom>
          <a:solidFill>
            <a:srgbClr val="D71B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8138110" y="426055"/>
            <a:ext cx="1616075" cy="738505"/>
          </a:xfrm>
          <a:custGeom>
            <a:avLst/>
            <a:gdLst/>
            <a:ahLst/>
            <a:cxnLst/>
            <a:rect l="l" t="t" r="r" b="b"/>
            <a:pathLst>
              <a:path w="1616075" h="738505">
                <a:moveTo>
                  <a:pt x="1530934" y="0"/>
                </a:moveTo>
                <a:lnTo>
                  <a:pt x="84709" y="0"/>
                </a:lnTo>
                <a:lnTo>
                  <a:pt x="51735" y="6658"/>
                </a:lnTo>
                <a:lnTo>
                  <a:pt x="24809" y="24815"/>
                </a:lnTo>
                <a:lnTo>
                  <a:pt x="6656" y="51745"/>
                </a:lnTo>
                <a:lnTo>
                  <a:pt x="0" y="84721"/>
                </a:lnTo>
                <a:lnTo>
                  <a:pt x="0" y="653516"/>
                </a:lnTo>
                <a:lnTo>
                  <a:pt x="6656" y="686492"/>
                </a:lnTo>
                <a:lnTo>
                  <a:pt x="24809" y="713422"/>
                </a:lnTo>
                <a:lnTo>
                  <a:pt x="51735" y="731579"/>
                </a:lnTo>
                <a:lnTo>
                  <a:pt x="84709" y="738238"/>
                </a:lnTo>
                <a:lnTo>
                  <a:pt x="1530934" y="738238"/>
                </a:lnTo>
                <a:lnTo>
                  <a:pt x="1563910" y="731579"/>
                </a:lnTo>
                <a:lnTo>
                  <a:pt x="1590840" y="713422"/>
                </a:lnTo>
                <a:lnTo>
                  <a:pt x="1608997" y="686492"/>
                </a:lnTo>
                <a:lnTo>
                  <a:pt x="1615655" y="653516"/>
                </a:lnTo>
                <a:lnTo>
                  <a:pt x="1615655" y="84721"/>
                </a:lnTo>
                <a:lnTo>
                  <a:pt x="1608997" y="51745"/>
                </a:lnTo>
                <a:lnTo>
                  <a:pt x="1590840" y="24815"/>
                </a:lnTo>
                <a:lnTo>
                  <a:pt x="1563910" y="6658"/>
                </a:lnTo>
                <a:lnTo>
                  <a:pt x="1530934" y="0"/>
                </a:lnTo>
                <a:close/>
              </a:path>
            </a:pathLst>
          </a:custGeom>
          <a:solidFill>
            <a:srgbClr val="D71B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000" y="240284"/>
            <a:ext cx="11430000" cy="9611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35000" y="1381633"/>
            <a:ext cx="11430000" cy="39646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18000" y="5586603"/>
            <a:ext cx="4064000" cy="3003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35000" y="5586603"/>
            <a:ext cx="2921000" cy="3003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144000" y="5586603"/>
            <a:ext cx="2921000" cy="3003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12764" y="1562629"/>
            <a:ext cx="1282700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solidFill>
                  <a:srgbClr val="FFFFFF"/>
                </a:solidFill>
                <a:latin typeface="Metropolis Semi Bold"/>
                <a:cs typeface="Metropolis Semi Bold"/>
              </a:rPr>
              <a:t>Inbound </a:t>
            </a:r>
            <a:r>
              <a:rPr sz="1150" spc="-10" dirty="0">
                <a:solidFill>
                  <a:srgbClr val="FFFFFF"/>
                </a:solidFill>
                <a:latin typeface="Metropolis Semi Bold"/>
                <a:cs typeface="Metropolis Semi Bold"/>
              </a:rPr>
              <a:t>Logistics</a:t>
            </a:r>
            <a:endParaRPr sz="1150" dirty="0">
              <a:latin typeface="Metropolis Semi Bold"/>
              <a:cs typeface="Metropolis Semi Bol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09867" y="1562629"/>
            <a:ext cx="949960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10" dirty="0" smtClean="0">
                <a:solidFill>
                  <a:srgbClr val="FFFFFF"/>
                </a:solidFill>
                <a:latin typeface="Metropolis Semi Bold"/>
                <a:cs typeface="Metropolis Semi Bold"/>
              </a:rPr>
              <a:t>Procurement</a:t>
            </a:r>
            <a:endParaRPr sz="1150" dirty="0">
              <a:latin typeface="Metropolis Semi Bold"/>
              <a:cs typeface="Metropolis Semi Bo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58151" y="1562629"/>
            <a:ext cx="1514475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solidFill>
                  <a:srgbClr val="FFFFFF"/>
                </a:solidFill>
                <a:latin typeface="Metropolis Semi Bold"/>
                <a:cs typeface="Metropolis Semi Bold"/>
              </a:rPr>
              <a:t>High-Value</a:t>
            </a:r>
            <a:r>
              <a:rPr sz="1150" spc="-40" dirty="0">
                <a:solidFill>
                  <a:srgbClr val="FFFFFF"/>
                </a:solidFill>
                <a:latin typeface="Metropolis Semi Bold"/>
                <a:cs typeface="Metropolis Semi Bold"/>
              </a:rPr>
              <a:t> </a:t>
            </a:r>
            <a:r>
              <a:rPr sz="1150" spc="-10" dirty="0">
                <a:solidFill>
                  <a:srgbClr val="FFFFFF"/>
                </a:solidFill>
                <a:latin typeface="Metropolis Semi Bold"/>
                <a:cs typeface="Metropolis Semi Bold"/>
              </a:rPr>
              <a:t>Suppliers</a:t>
            </a:r>
            <a:endParaRPr sz="1150" dirty="0">
              <a:latin typeface="Metropolis Semi Bold"/>
              <a:cs typeface="Metropolis Semi 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649060" y="1562629"/>
            <a:ext cx="593725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10" dirty="0">
                <a:solidFill>
                  <a:srgbClr val="FFFFFF"/>
                </a:solidFill>
                <a:latin typeface="Metropolis Semi Bold"/>
                <a:cs typeface="Metropolis Semi Bold"/>
              </a:rPr>
              <a:t>Medium</a:t>
            </a:r>
            <a:endParaRPr sz="1150" dirty="0">
              <a:latin typeface="Metropolis Semi Bold"/>
              <a:cs typeface="Metropolis Semi 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48388" y="565160"/>
            <a:ext cx="811530" cy="4349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64135">
              <a:lnSpc>
                <a:spcPct val="100000"/>
              </a:lnSpc>
              <a:spcBef>
                <a:spcPts val="90"/>
              </a:spcBef>
            </a:pPr>
            <a:r>
              <a:rPr sz="1350" b="1" spc="-10" dirty="0">
                <a:solidFill>
                  <a:srgbClr val="FFFFFF"/>
                </a:solidFill>
                <a:latin typeface="Metropolis"/>
                <a:cs typeface="Metropolis"/>
              </a:rPr>
              <a:t>Primary Activities</a:t>
            </a:r>
            <a:endParaRPr sz="1350" dirty="0">
              <a:latin typeface="Metropolis"/>
              <a:cs typeface="Metropoli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23733" y="565160"/>
            <a:ext cx="922019" cy="4349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7310" marR="5080" indent="-55244">
              <a:lnSpc>
                <a:spcPct val="100000"/>
              </a:lnSpc>
              <a:spcBef>
                <a:spcPts val="90"/>
              </a:spcBef>
            </a:pPr>
            <a:r>
              <a:rPr sz="1350" b="1" spc="-20" dirty="0">
                <a:solidFill>
                  <a:srgbClr val="FFFFFF"/>
                </a:solidFill>
                <a:latin typeface="Metropolis"/>
                <a:cs typeface="Metropolis"/>
              </a:rPr>
              <a:t>Secondary </a:t>
            </a:r>
            <a:r>
              <a:rPr sz="1350" b="1" spc="-10" dirty="0">
                <a:solidFill>
                  <a:srgbClr val="FFFFFF"/>
                </a:solidFill>
                <a:latin typeface="Metropolis"/>
                <a:cs typeface="Metropolis"/>
              </a:rPr>
              <a:t>Activities</a:t>
            </a:r>
            <a:endParaRPr sz="1350" dirty="0">
              <a:latin typeface="Metropolis"/>
              <a:cs typeface="Metropoli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73170" y="565160"/>
            <a:ext cx="1084580" cy="4349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292735">
              <a:lnSpc>
                <a:spcPct val="100000"/>
              </a:lnSpc>
              <a:spcBef>
                <a:spcPts val="90"/>
              </a:spcBef>
            </a:pPr>
            <a:r>
              <a:rPr sz="1350" b="1" spc="-10" dirty="0">
                <a:solidFill>
                  <a:srgbClr val="FFFFFF"/>
                </a:solidFill>
                <a:latin typeface="Metropolis"/>
                <a:cs typeface="Metropolis"/>
              </a:rPr>
              <a:t>Value Contribution</a:t>
            </a:r>
            <a:endParaRPr sz="1350">
              <a:latin typeface="Metropolis"/>
              <a:cs typeface="Metropoli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43277" y="652771"/>
            <a:ext cx="405765" cy="23050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350" b="1" spc="-20" dirty="0">
                <a:solidFill>
                  <a:srgbClr val="FFFFFF"/>
                </a:solidFill>
                <a:latin typeface="Metropolis"/>
                <a:cs typeface="Metropolis"/>
              </a:rPr>
              <a:t>Cost</a:t>
            </a:r>
            <a:endParaRPr sz="1350">
              <a:latin typeface="Metropolis"/>
              <a:cs typeface="Metropoli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45507" y="2448082"/>
            <a:ext cx="817244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10" dirty="0">
                <a:solidFill>
                  <a:srgbClr val="FFFFFF"/>
                </a:solidFill>
                <a:latin typeface="Metropolis Semi Bold"/>
                <a:cs typeface="Metropolis Semi Bold"/>
              </a:rPr>
              <a:t>Operations</a:t>
            </a:r>
            <a:endParaRPr sz="1150" dirty="0">
              <a:latin typeface="Metropolis Semi Bold"/>
              <a:cs typeface="Metropolis Semi Bol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93071" y="2360422"/>
            <a:ext cx="983615" cy="376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8419">
              <a:lnSpc>
                <a:spcPct val="100000"/>
              </a:lnSpc>
              <a:spcBef>
                <a:spcPts val="100"/>
              </a:spcBef>
            </a:pPr>
            <a:r>
              <a:rPr sz="1150" spc="-10" dirty="0">
                <a:solidFill>
                  <a:srgbClr val="FFFFFF"/>
                </a:solidFill>
                <a:latin typeface="Metropolis Semi Bold"/>
                <a:cs typeface="Metropolis Semi Bold"/>
              </a:rPr>
              <a:t>Technology Development</a:t>
            </a:r>
            <a:endParaRPr sz="1150" dirty="0">
              <a:latin typeface="Metropolis Semi Bold"/>
              <a:cs typeface="Metropolis Semi Bol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800177" y="2360422"/>
            <a:ext cx="830580" cy="376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495" marR="5080" indent="-11430">
              <a:lnSpc>
                <a:spcPct val="100000"/>
              </a:lnSpc>
              <a:spcBef>
                <a:spcPts val="100"/>
              </a:spcBef>
            </a:pPr>
            <a:r>
              <a:rPr sz="1150" spc="-10" dirty="0">
                <a:solidFill>
                  <a:srgbClr val="FFFFFF"/>
                </a:solidFill>
                <a:latin typeface="Metropolis Semi Bold"/>
                <a:cs typeface="Metropolis Semi Bold"/>
              </a:rPr>
              <a:t>Automated Production</a:t>
            </a:r>
            <a:endParaRPr sz="1150" dirty="0">
              <a:latin typeface="Metropolis Semi Bold"/>
              <a:cs typeface="Metropolis Semi Bold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69598" y="2448082"/>
            <a:ext cx="353060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20" dirty="0">
                <a:solidFill>
                  <a:srgbClr val="FFFFFF"/>
                </a:solidFill>
                <a:latin typeface="Metropolis Semi Bold"/>
                <a:cs typeface="Metropolis Semi Bold"/>
              </a:rPr>
              <a:t>High</a:t>
            </a:r>
            <a:endParaRPr sz="1150" dirty="0">
              <a:latin typeface="Metropolis Semi Bold"/>
              <a:cs typeface="Metropolis Semi Bold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02200" y="3333591"/>
            <a:ext cx="1219200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solidFill>
                  <a:srgbClr val="FFFFFF"/>
                </a:solidFill>
                <a:latin typeface="Metropolis Semi Bold"/>
                <a:cs typeface="Metropolis Semi Bold"/>
              </a:rPr>
              <a:t>HR </a:t>
            </a:r>
            <a:r>
              <a:rPr sz="1150" spc="-10" dirty="0" smtClean="0">
                <a:solidFill>
                  <a:srgbClr val="FFFFFF"/>
                </a:solidFill>
                <a:latin typeface="Metropolis Semi Bold"/>
                <a:cs typeface="Metropolis Semi Bold"/>
              </a:rPr>
              <a:t>Manag</a:t>
            </a:r>
            <a:r>
              <a:rPr lang="en-US" sz="1150" spc="-10" dirty="0" smtClean="0">
                <a:solidFill>
                  <a:srgbClr val="FFFFFF"/>
                </a:solidFill>
                <a:latin typeface="Metropolis Semi Bold"/>
                <a:cs typeface="Metropolis Semi Bold"/>
              </a:rPr>
              <a:t>em</a:t>
            </a:r>
            <a:r>
              <a:rPr sz="1150" spc="-10" dirty="0" smtClean="0">
                <a:solidFill>
                  <a:srgbClr val="FFFFFF"/>
                </a:solidFill>
                <a:latin typeface="Metropolis Semi Bold"/>
                <a:cs typeface="Metropolis Semi Bold"/>
              </a:rPr>
              <a:t>ent</a:t>
            </a:r>
            <a:endParaRPr sz="1150" dirty="0">
              <a:latin typeface="Metropolis Semi Bold"/>
              <a:cs typeface="Metropolis Semi Bold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804603" y="4219100"/>
            <a:ext cx="1360805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solidFill>
                  <a:srgbClr val="FFFFFF"/>
                </a:solidFill>
                <a:latin typeface="Metropolis Semi Bold"/>
                <a:cs typeface="Metropolis Semi Bold"/>
              </a:rPr>
              <a:t>Firm </a:t>
            </a:r>
            <a:r>
              <a:rPr sz="1150" spc="-10" dirty="0">
                <a:solidFill>
                  <a:srgbClr val="FFFFFF"/>
                </a:solidFill>
                <a:latin typeface="Metropolis Semi Bold"/>
                <a:cs typeface="Metropolis Semi Bold"/>
              </a:rPr>
              <a:t>Infrastructure</a:t>
            </a:r>
            <a:endParaRPr sz="1150" dirty="0">
              <a:latin typeface="Metropolis Semi Bold"/>
              <a:cs typeface="Metropolis Semi Bold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728004" y="4131441"/>
            <a:ext cx="975360" cy="376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1594" marR="5080" indent="-4953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solidFill>
                  <a:srgbClr val="FFFFFF"/>
                </a:solidFill>
                <a:latin typeface="Metropolis Semi Bold"/>
                <a:cs typeface="Metropolis Semi Bold"/>
              </a:rPr>
              <a:t>Strong</a:t>
            </a:r>
            <a:r>
              <a:rPr sz="1150" spc="-15" dirty="0">
                <a:solidFill>
                  <a:srgbClr val="FFFFFF"/>
                </a:solidFill>
                <a:latin typeface="Metropolis Semi Bold"/>
                <a:cs typeface="Metropolis Semi Bold"/>
              </a:rPr>
              <a:t> </a:t>
            </a:r>
            <a:r>
              <a:rPr sz="1150" spc="-10" dirty="0">
                <a:solidFill>
                  <a:srgbClr val="FFFFFF"/>
                </a:solidFill>
                <a:latin typeface="Metropolis Semi Bold"/>
                <a:cs typeface="Metropolis Semi Bold"/>
              </a:rPr>
              <a:t>Brand Recognition</a:t>
            </a:r>
            <a:endParaRPr sz="1150" dirty="0">
              <a:latin typeface="Metropolis Semi Bold"/>
              <a:cs typeface="Metropolis Semi Bold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69598" y="4219100"/>
            <a:ext cx="353060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20" dirty="0">
                <a:solidFill>
                  <a:srgbClr val="FFFFFF"/>
                </a:solidFill>
                <a:latin typeface="Metropolis Semi Bold"/>
                <a:cs typeface="Metropolis Semi Bold"/>
              </a:rPr>
              <a:t>High</a:t>
            </a:r>
            <a:endParaRPr sz="1150" dirty="0">
              <a:latin typeface="Metropolis Semi Bold"/>
              <a:cs typeface="Metropolis Semi Bold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471306" y="3333591"/>
            <a:ext cx="1488440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solidFill>
                  <a:srgbClr val="FFFFFF"/>
                </a:solidFill>
                <a:latin typeface="Metropolis Semi Bold"/>
                <a:cs typeface="Metropolis Semi Bold"/>
              </a:rPr>
              <a:t>Efficient </a:t>
            </a:r>
            <a:r>
              <a:rPr sz="1150" spc="-10" dirty="0">
                <a:solidFill>
                  <a:srgbClr val="FFFFFF"/>
                </a:solidFill>
                <a:latin typeface="Metropolis Semi Bold"/>
                <a:cs typeface="Metropolis Semi Bold"/>
              </a:rPr>
              <a:t>Distribution</a:t>
            </a:r>
            <a:endParaRPr sz="1150" dirty="0">
              <a:latin typeface="Metropolis Semi Bold"/>
              <a:cs typeface="Metropolis Semi Bold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785669" y="3333591"/>
            <a:ext cx="317500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25" dirty="0">
                <a:solidFill>
                  <a:srgbClr val="FFFFFF"/>
                </a:solidFill>
                <a:latin typeface="Metropolis Semi Bold"/>
                <a:cs typeface="Metropolis Semi Bold"/>
              </a:rPr>
              <a:t>Low</a:t>
            </a:r>
            <a:endParaRPr sz="1150" dirty="0">
              <a:latin typeface="Metropolis Semi Bold"/>
              <a:cs typeface="Metropolis Semi Bold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045127" y="3333591"/>
            <a:ext cx="1418590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solidFill>
                  <a:srgbClr val="FFFFFF"/>
                </a:solidFill>
                <a:latin typeface="Metropolis Semi Bold"/>
                <a:cs typeface="Metropolis Semi Bold"/>
              </a:rPr>
              <a:t>Outbound </a:t>
            </a:r>
            <a:r>
              <a:rPr sz="1150" spc="-10" dirty="0">
                <a:solidFill>
                  <a:srgbClr val="FFFFFF"/>
                </a:solidFill>
                <a:latin typeface="Metropolis Semi Bold"/>
                <a:cs typeface="Metropolis Semi Bold"/>
              </a:rPr>
              <a:t>Logistics</a:t>
            </a:r>
            <a:endParaRPr sz="1150" dirty="0">
              <a:latin typeface="Metropolis Semi Bold"/>
              <a:cs typeface="Metropolis Semi Bold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106634" y="4219100"/>
            <a:ext cx="1295400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solidFill>
                  <a:srgbClr val="FFFFFF"/>
                </a:solidFill>
                <a:latin typeface="Metropolis Semi Bold"/>
                <a:cs typeface="Metropolis Semi Bold"/>
              </a:rPr>
              <a:t>Marketing &amp; </a:t>
            </a:r>
            <a:r>
              <a:rPr sz="1150" spc="-20" dirty="0">
                <a:solidFill>
                  <a:srgbClr val="FFFFFF"/>
                </a:solidFill>
                <a:latin typeface="Metropolis Semi Bold"/>
                <a:cs typeface="Metropolis Semi Bold"/>
              </a:rPr>
              <a:t>Sales</a:t>
            </a:r>
            <a:endParaRPr sz="1150" dirty="0">
              <a:latin typeface="Metropolis Semi Bold"/>
              <a:cs typeface="Metropolis Semi Bold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946241" y="4838669"/>
            <a:ext cx="1616075" cy="738505"/>
          </a:xfrm>
          <a:custGeom>
            <a:avLst/>
            <a:gdLst/>
            <a:ahLst/>
            <a:cxnLst/>
            <a:rect l="l" t="t" r="r" b="b"/>
            <a:pathLst>
              <a:path w="1616075" h="738504">
                <a:moveTo>
                  <a:pt x="1530934" y="0"/>
                </a:moveTo>
                <a:lnTo>
                  <a:pt x="84708" y="0"/>
                </a:lnTo>
                <a:lnTo>
                  <a:pt x="51735" y="6658"/>
                </a:lnTo>
                <a:lnTo>
                  <a:pt x="24809" y="24815"/>
                </a:lnTo>
                <a:lnTo>
                  <a:pt x="6656" y="51745"/>
                </a:lnTo>
                <a:lnTo>
                  <a:pt x="0" y="84721"/>
                </a:lnTo>
                <a:lnTo>
                  <a:pt x="0" y="653516"/>
                </a:lnTo>
                <a:lnTo>
                  <a:pt x="6656" y="686492"/>
                </a:lnTo>
                <a:lnTo>
                  <a:pt x="24809" y="713422"/>
                </a:lnTo>
                <a:lnTo>
                  <a:pt x="51735" y="731579"/>
                </a:lnTo>
                <a:lnTo>
                  <a:pt x="84708" y="738238"/>
                </a:lnTo>
                <a:lnTo>
                  <a:pt x="1530934" y="738238"/>
                </a:lnTo>
                <a:lnTo>
                  <a:pt x="1563910" y="731579"/>
                </a:lnTo>
                <a:lnTo>
                  <a:pt x="1590840" y="713422"/>
                </a:lnTo>
                <a:lnTo>
                  <a:pt x="1608997" y="686492"/>
                </a:lnTo>
                <a:lnTo>
                  <a:pt x="1615655" y="653516"/>
                </a:lnTo>
                <a:lnTo>
                  <a:pt x="1615655" y="84721"/>
                </a:lnTo>
                <a:lnTo>
                  <a:pt x="1608997" y="51745"/>
                </a:lnTo>
                <a:lnTo>
                  <a:pt x="1590840" y="24815"/>
                </a:lnTo>
                <a:lnTo>
                  <a:pt x="1563910" y="6658"/>
                </a:lnTo>
                <a:lnTo>
                  <a:pt x="1530934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676863" y="4838669"/>
            <a:ext cx="1616075" cy="738505"/>
          </a:xfrm>
          <a:custGeom>
            <a:avLst/>
            <a:gdLst/>
            <a:ahLst/>
            <a:cxnLst/>
            <a:rect l="l" t="t" r="r" b="b"/>
            <a:pathLst>
              <a:path w="1616075" h="738504">
                <a:moveTo>
                  <a:pt x="1530934" y="0"/>
                </a:moveTo>
                <a:lnTo>
                  <a:pt x="84708" y="0"/>
                </a:lnTo>
                <a:lnTo>
                  <a:pt x="51735" y="6658"/>
                </a:lnTo>
                <a:lnTo>
                  <a:pt x="24809" y="24815"/>
                </a:lnTo>
                <a:lnTo>
                  <a:pt x="6656" y="51745"/>
                </a:lnTo>
                <a:lnTo>
                  <a:pt x="0" y="84721"/>
                </a:lnTo>
                <a:lnTo>
                  <a:pt x="0" y="653516"/>
                </a:lnTo>
                <a:lnTo>
                  <a:pt x="6656" y="686492"/>
                </a:lnTo>
                <a:lnTo>
                  <a:pt x="24809" y="713422"/>
                </a:lnTo>
                <a:lnTo>
                  <a:pt x="51735" y="731579"/>
                </a:lnTo>
                <a:lnTo>
                  <a:pt x="84708" y="738238"/>
                </a:lnTo>
                <a:lnTo>
                  <a:pt x="1530934" y="738238"/>
                </a:lnTo>
                <a:lnTo>
                  <a:pt x="1563910" y="731579"/>
                </a:lnTo>
                <a:lnTo>
                  <a:pt x="1590840" y="713422"/>
                </a:lnTo>
                <a:lnTo>
                  <a:pt x="1608997" y="686492"/>
                </a:lnTo>
                <a:lnTo>
                  <a:pt x="1615655" y="653516"/>
                </a:lnTo>
                <a:lnTo>
                  <a:pt x="1615655" y="84721"/>
                </a:lnTo>
                <a:lnTo>
                  <a:pt x="1608997" y="51745"/>
                </a:lnTo>
                <a:lnTo>
                  <a:pt x="1590840" y="24815"/>
                </a:lnTo>
                <a:lnTo>
                  <a:pt x="1563910" y="6658"/>
                </a:lnTo>
                <a:lnTo>
                  <a:pt x="1530934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407487" y="4838669"/>
            <a:ext cx="1616075" cy="738505"/>
          </a:xfrm>
          <a:custGeom>
            <a:avLst/>
            <a:gdLst/>
            <a:ahLst/>
            <a:cxnLst/>
            <a:rect l="l" t="t" r="r" b="b"/>
            <a:pathLst>
              <a:path w="1616075" h="738504">
                <a:moveTo>
                  <a:pt x="1530934" y="0"/>
                </a:moveTo>
                <a:lnTo>
                  <a:pt x="84708" y="0"/>
                </a:lnTo>
                <a:lnTo>
                  <a:pt x="51735" y="6658"/>
                </a:lnTo>
                <a:lnTo>
                  <a:pt x="24809" y="24815"/>
                </a:lnTo>
                <a:lnTo>
                  <a:pt x="6656" y="51745"/>
                </a:lnTo>
                <a:lnTo>
                  <a:pt x="0" y="84721"/>
                </a:lnTo>
                <a:lnTo>
                  <a:pt x="0" y="653516"/>
                </a:lnTo>
                <a:lnTo>
                  <a:pt x="6656" y="686492"/>
                </a:lnTo>
                <a:lnTo>
                  <a:pt x="24809" y="713422"/>
                </a:lnTo>
                <a:lnTo>
                  <a:pt x="51735" y="731579"/>
                </a:lnTo>
                <a:lnTo>
                  <a:pt x="84708" y="738238"/>
                </a:lnTo>
                <a:lnTo>
                  <a:pt x="1530934" y="738238"/>
                </a:lnTo>
                <a:lnTo>
                  <a:pt x="1563910" y="731579"/>
                </a:lnTo>
                <a:lnTo>
                  <a:pt x="1590840" y="713422"/>
                </a:lnTo>
                <a:lnTo>
                  <a:pt x="1608997" y="686492"/>
                </a:lnTo>
                <a:lnTo>
                  <a:pt x="1615655" y="653516"/>
                </a:lnTo>
                <a:lnTo>
                  <a:pt x="1615655" y="84721"/>
                </a:lnTo>
                <a:lnTo>
                  <a:pt x="1608997" y="51745"/>
                </a:lnTo>
                <a:lnTo>
                  <a:pt x="1590840" y="24815"/>
                </a:lnTo>
                <a:lnTo>
                  <a:pt x="1563910" y="6658"/>
                </a:lnTo>
                <a:lnTo>
                  <a:pt x="1530934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138110" y="4838669"/>
            <a:ext cx="1616075" cy="738505"/>
          </a:xfrm>
          <a:custGeom>
            <a:avLst/>
            <a:gdLst/>
            <a:ahLst/>
            <a:cxnLst/>
            <a:rect l="l" t="t" r="r" b="b"/>
            <a:pathLst>
              <a:path w="1616075" h="738504">
                <a:moveTo>
                  <a:pt x="1530934" y="0"/>
                </a:moveTo>
                <a:lnTo>
                  <a:pt x="84709" y="0"/>
                </a:lnTo>
                <a:lnTo>
                  <a:pt x="51735" y="6658"/>
                </a:lnTo>
                <a:lnTo>
                  <a:pt x="24809" y="24815"/>
                </a:lnTo>
                <a:lnTo>
                  <a:pt x="6656" y="51745"/>
                </a:lnTo>
                <a:lnTo>
                  <a:pt x="0" y="84721"/>
                </a:lnTo>
                <a:lnTo>
                  <a:pt x="0" y="653516"/>
                </a:lnTo>
                <a:lnTo>
                  <a:pt x="6656" y="686492"/>
                </a:lnTo>
                <a:lnTo>
                  <a:pt x="24809" y="713422"/>
                </a:lnTo>
                <a:lnTo>
                  <a:pt x="51735" y="731579"/>
                </a:lnTo>
                <a:lnTo>
                  <a:pt x="84709" y="738238"/>
                </a:lnTo>
                <a:lnTo>
                  <a:pt x="1530934" y="738238"/>
                </a:lnTo>
                <a:lnTo>
                  <a:pt x="1563910" y="731579"/>
                </a:lnTo>
                <a:lnTo>
                  <a:pt x="1590840" y="713422"/>
                </a:lnTo>
                <a:lnTo>
                  <a:pt x="1608997" y="686492"/>
                </a:lnTo>
                <a:lnTo>
                  <a:pt x="1615655" y="653516"/>
                </a:lnTo>
                <a:lnTo>
                  <a:pt x="1615655" y="84721"/>
                </a:lnTo>
                <a:lnTo>
                  <a:pt x="1608997" y="51745"/>
                </a:lnTo>
                <a:lnTo>
                  <a:pt x="1590840" y="24815"/>
                </a:lnTo>
                <a:lnTo>
                  <a:pt x="1563910" y="6658"/>
                </a:lnTo>
                <a:lnTo>
                  <a:pt x="1530934" y="0"/>
                </a:lnTo>
                <a:close/>
              </a:path>
            </a:pathLst>
          </a:custGeom>
          <a:solidFill>
            <a:srgbClr val="0B18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5017758" y="5002127"/>
            <a:ext cx="934085" cy="376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3200" marR="5080" indent="-191135">
              <a:lnSpc>
                <a:spcPct val="100000"/>
              </a:lnSpc>
              <a:spcBef>
                <a:spcPts val="100"/>
              </a:spcBef>
            </a:pPr>
            <a:r>
              <a:rPr sz="1150" spc="-10" dirty="0">
                <a:solidFill>
                  <a:srgbClr val="FFFFFF"/>
                </a:solidFill>
                <a:latin typeface="Metropolis Semi Bold"/>
                <a:cs typeface="Metropolis Semi Bold"/>
              </a:rPr>
              <a:t>Maintenance Service</a:t>
            </a:r>
            <a:endParaRPr sz="1150" dirty="0">
              <a:latin typeface="Metropolis Semi Bold"/>
              <a:cs typeface="Metropolis Semi Bold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784102" y="5002127"/>
            <a:ext cx="862965" cy="376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3025">
              <a:lnSpc>
                <a:spcPct val="100000"/>
              </a:lnSpc>
              <a:spcBef>
                <a:spcPts val="100"/>
              </a:spcBef>
            </a:pPr>
            <a:r>
              <a:rPr sz="1150" spc="-10" dirty="0">
                <a:solidFill>
                  <a:srgbClr val="FFFFFF"/>
                </a:solidFill>
                <a:latin typeface="Metropolis Semi Bold"/>
                <a:cs typeface="Metropolis Semi Bold"/>
              </a:rPr>
              <a:t>Customer Satisfaction</a:t>
            </a:r>
            <a:endParaRPr sz="1150" dirty="0">
              <a:latin typeface="Metropolis Semi Bold"/>
              <a:cs typeface="Metropolis Semi Bold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649062" y="5089787"/>
            <a:ext cx="593725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10" dirty="0">
                <a:solidFill>
                  <a:srgbClr val="FFFFFF"/>
                </a:solidFill>
                <a:latin typeface="Metropolis Semi Bold"/>
                <a:cs typeface="Metropolis Semi Bold"/>
              </a:rPr>
              <a:t>Medium</a:t>
            </a:r>
            <a:endParaRPr sz="1150" dirty="0">
              <a:latin typeface="Metropolis Semi Bold"/>
              <a:cs typeface="Metropolis Semi Bold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477723" y="5089787"/>
            <a:ext cx="553085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10" dirty="0">
                <a:solidFill>
                  <a:srgbClr val="FFFFFF"/>
                </a:solidFill>
                <a:latin typeface="Metropolis Semi Bold"/>
                <a:cs typeface="Metropolis Semi Bold"/>
              </a:rPr>
              <a:t>Service</a:t>
            </a:r>
            <a:endParaRPr sz="1150" dirty="0">
              <a:latin typeface="Metropolis Semi Bold"/>
              <a:cs typeface="Metropolis Semi 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43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Metropolis</vt:lpstr>
      <vt:lpstr>Metropolis Semi Bold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Template_01</dc:title>
  <cp:lastModifiedBy>Microsoft account</cp:lastModifiedBy>
  <cp:revision>2</cp:revision>
  <dcterms:created xsi:type="dcterms:W3CDTF">2024-10-15T14:14:40Z</dcterms:created>
  <dcterms:modified xsi:type="dcterms:W3CDTF">2024-10-15T14:37:47Z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2024-10-15T00:00:00Z</vt:filetime>
  </property>
  <property fmtid="{D5CDD505-2E9C-101B-9397-08002B2CF9AE}" pid="3" name="Creator">
    <vt:lpwstr>Adobe Illustrator 28.3 (Windows)</vt:lpwstr>
  </property>
  <property fmtid="{D5CDD505-2E9C-101B-9397-08002B2CF9AE}" pid="4" name="LastSaved">
    <vt:filetime>2024-10-15T00:00:00Z</vt:filetime>
  </property>
  <property fmtid="{D5CDD505-2E9C-101B-9397-08002B2CF9AE}" pid="5" name="Producer">
    <vt:lpwstr>Adobe PDF library 17.00</vt:lpwstr>
  </property>
</Properties>
</file>